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 id="2147484032" r:id="rId2"/>
  </p:sldMasterIdLst>
  <p:notesMasterIdLst>
    <p:notesMasterId r:id="rId21"/>
  </p:notesMasterIdLst>
  <p:handoutMasterIdLst>
    <p:handoutMasterId r:id="rId22"/>
  </p:handoutMasterIdLst>
  <p:sldIdLst>
    <p:sldId id="288" r:id="rId3"/>
    <p:sldId id="368" r:id="rId4"/>
    <p:sldId id="398" r:id="rId5"/>
    <p:sldId id="340" r:id="rId6"/>
    <p:sldId id="369" r:id="rId7"/>
    <p:sldId id="291" r:id="rId8"/>
    <p:sldId id="292" r:id="rId9"/>
    <p:sldId id="387" r:id="rId10"/>
    <p:sldId id="389" r:id="rId11"/>
    <p:sldId id="390" r:id="rId12"/>
    <p:sldId id="402" r:id="rId13"/>
    <p:sldId id="348" r:id="rId14"/>
    <p:sldId id="350" r:id="rId15"/>
    <p:sldId id="351" r:id="rId16"/>
    <p:sldId id="303" r:id="rId17"/>
    <p:sldId id="403" r:id="rId18"/>
    <p:sldId id="404" r:id="rId19"/>
    <p:sldId id="399" r:id="rId20"/>
  </p:sldIdLst>
  <p:sldSz cx="12192000" cy="6858000"/>
  <p:notesSz cx="6858000" cy="9144000"/>
  <p:defaultText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C7E23E6-6510-470F-9CF9-B8039B24BFE6}">
          <p14:sldIdLst>
            <p14:sldId id="288"/>
            <p14:sldId id="368"/>
            <p14:sldId id="398"/>
          </p14:sldIdLst>
        </p14:section>
        <p14:section name="xConnect" id="{D4BE8CFC-EA4F-47CC-951A-E94A20C01F8A}">
          <p14:sldIdLst>
            <p14:sldId id="340"/>
            <p14:sldId id="369"/>
            <p14:sldId id="291"/>
            <p14:sldId id="292"/>
            <p14:sldId id="387"/>
            <p14:sldId id="389"/>
            <p14:sldId id="390"/>
            <p14:sldId id="402"/>
          </p14:sldIdLst>
        </p14:section>
        <p14:section name="Sitecore Forms" id="{9024E07C-88BC-44D5-BBFE-589AD33D9838}">
          <p14:sldIdLst>
            <p14:sldId id="348"/>
          </p14:sldIdLst>
        </p14:section>
        <p14:section name="Fed auth, Migration, Connectors" id="{0F5DDFA3-9442-4BE5-A22E-0777877BCE30}">
          <p14:sldIdLst>
            <p14:sldId id="350"/>
            <p14:sldId id="351"/>
            <p14:sldId id="303"/>
            <p14:sldId id="403"/>
            <p14:sldId id="404"/>
          </p14:sldIdLst>
        </p14:section>
        <p14:section name="Cortex" id="{B3294F20-A050-4E80-BE6A-96EC1C7BA995}">
          <p14:sldIdLst>
            <p14:sldId id="399"/>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guide id="3"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2064"/>
    <a:srgbClr val="E7E9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5" autoAdjust="0"/>
    <p:restoredTop sz="65325" autoAdjust="0"/>
  </p:normalViewPr>
  <p:slideViewPr>
    <p:cSldViewPr snapToGrid="0" snapToObjects="1">
      <p:cViewPr varScale="1">
        <p:scale>
          <a:sx n="58" d="100"/>
          <a:sy n="58" d="100"/>
        </p:scale>
        <p:origin x="1272" y="43"/>
      </p:cViewPr>
      <p:guideLst>
        <p:guide orient="horz" pos="2160"/>
        <p:guide pos="3841"/>
        <p:guide pos="3840"/>
      </p:guideLst>
    </p:cSldViewPr>
  </p:slideViewPr>
  <p:notesTextViewPr>
    <p:cViewPr>
      <p:scale>
        <a:sx n="1" d="1"/>
        <a:sy n="1" d="1"/>
      </p:scale>
      <p:origin x="0" y="0"/>
    </p:cViewPr>
  </p:notesTextViewPr>
  <p:sorterViewPr>
    <p:cViewPr>
      <p:scale>
        <a:sx n="100" d="100"/>
        <a:sy n="100" d="100"/>
      </p:scale>
      <p:origin x="0" y="-972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DCF339-BFF8-4740-A42F-1EDF529375A0}" type="datetime1">
              <a:rPr lang="en-US" smtClean="0"/>
              <a:t>12/6/2017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2C1B2D-583C-3445-8120-CB21055DBC4F}" type="slidenum">
              <a:rPr lang="en-US" smtClean="0"/>
              <a:t>‹#›</a:t>
            </a:fld>
            <a:endParaRPr lang="en-US"/>
          </a:p>
        </p:txBody>
      </p:sp>
    </p:spTree>
    <p:extLst>
      <p:ext uri="{BB962C8B-B14F-4D97-AF65-F5344CB8AC3E}">
        <p14:creationId xmlns:p14="http://schemas.microsoft.com/office/powerpoint/2010/main" val="1391387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6FEFF-D2BD-E443-B50E-D5DABE5B66CF}" type="datetime1">
              <a:rPr lang="en-US" smtClean="0"/>
              <a:t>12/6/2017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8BCD50-0B28-4EBE-9BC6-D7A26B602B18}" type="slidenum">
              <a:rPr lang="en-GB" smtClean="0"/>
              <a:t>‹#›</a:t>
            </a:fld>
            <a:endParaRPr lang="en-GB"/>
          </a:p>
        </p:txBody>
      </p:sp>
    </p:spTree>
    <p:extLst>
      <p:ext uri="{BB962C8B-B14F-4D97-AF65-F5344CB8AC3E}">
        <p14:creationId xmlns:p14="http://schemas.microsoft.com/office/powerpoint/2010/main" val="3748347575"/>
      </p:ext>
    </p:extLst>
  </p:cSld>
  <p:clrMap bg1="lt1" tx1="dk1" bg2="lt2" tx2="dk2" accent1="accent1" accent2="accent2" accent3="accent3" accent4="accent4" accent5="accent5" accent6="accent6" hlink="hlink" folHlink="folHlink"/>
  <p:hf hdr="0" ftr="0" dt="0"/>
  <p:notesStyle>
    <a:lvl1pPr marL="0" algn="l" defTabSz="914240" rtl="0" eaLnBrk="1" latinLnBrk="0" hangingPunct="1">
      <a:defRPr sz="1200" kern="1200">
        <a:solidFill>
          <a:schemeClr val="tx1"/>
        </a:solidFill>
        <a:latin typeface="+mn-lt"/>
        <a:ea typeface="+mn-ea"/>
        <a:cs typeface="+mn-cs"/>
      </a:defRPr>
    </a:lvl1pPr>
    <a:lvl2pPr marL="457120" algn="l" defTabSz="914240" rtl="0" eaLnBrk="1" latinLnBrk="0" hangingPunct="1">
      <a:defRPr sz="1200" kern="1200">
        <a:solidFill>
          <a:schemeClr val="tx1"/>
        </a:solidFill>
        <a:latin typeface="+mn-lt"/>
        <a:ea typeface="+mn-ea"/>
        <a:cs typeface="+mn-cs"/>
      </a:defRPr>
    </a:lvl2pPr>
    <a:lvl3pPr marL="914240" algn="l" defTabSz="914240" rtl="0" eaLnBrk="1" latinLnBrk="0" hangingPunct="1">
      <a:defRPr sz="1200" kern="1200">
        <a:solidFill>
          <a:schemeClr val="tx1"/>
        </a:solidFill>
        <a:latin typeface="+mn-lt"/>
        <a:ea typeface="+mn-ea"/>
        <a:cs typeface="+mn-cs"/>
      </a:defRPr>
    </a:lvl3pPr>
    <a:lvl4pPr marL="1371360" algn="l" defTabSz="914240" rtl="0" eaLnBrk="1" latinLnBrk="0" hangingPunct="1">
      <a:defRPr sz="1200" kern="1200">
        <a:solidFill>
          <a:schemeClr val="tx1"/>
        </a:solidFill>
        <a:latin typeface="+mn-lt"/>
        <a:ea typeface="+mn-ea"/>
        <a:cs typeface="+mn-cs"/>
      </a:defRPr>
    </a:lvl4pPr>
    <a:lvl5pPr marL="1828480" algn="l" defTabSz="914240" rtl="0" eaLnBrk="1" latinLnBrk="0" hangingPunct="1">
      <a:defRPr sz="1200" kern="1200">
        <a:solidFill>
          <a:schemeClr val="tx1"/>
        </a:solidFill>
        <a:latin typeface="+mn-lt"/>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C8BCD50-0B28-4EBE-9BC6-D7A26B602B18}" type="slidenum">
              <a:rPr lang="en-GB" smtClean="0"/>
              <a:t>1</a:t>
            </a:fld>
            <a:endParaRPr lang="en-GB"/>
          </a:p>
        </p:txBody>
      </p:sp>
    </p:spTree>
    <p:extLst>
      <p:ext uri="{BB962C8B-B14F-4D97-AF65-F5344CB8AC3E}">
        <p14:creationId xmlns:p14="http://schemas.microsoft.com/office/powerpoint/2010/main" val="3922484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8BCD50-0B28-4EBE-9BC6-D7A26B602B18}" type="slidenum">
              <a:rPr lang="en-GB" smtClean="0"/>
              <a:t>13</a:t>
            </a:fld>
            <a:endParaRPr lang="en-GB"/>
          </a:p>
        </p:txBody>
      </p:sp>
    </p:spTree>
    <p:extLst>
      <p:ext uri="{BB962C8B-B14F-4D97-AF65-F5344CB8AC3E}">
        <p14:creationId xmlns:p14="http://schemas.microsoft.com/office/powerpoint/2010/main" val="2953172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lang="en-GB" sz="1200" i="1" dirty="0"/>
              <a:t>In 9 we also have Federation Authentication support that includes Active Directory Federation Services (ADFS) and Azure Active Directory (AD) support so users can login via Azure Active Directory</a:t>
            </a:r>
            <a:r>
              <a:rPr lang="en-GB" sz="1200" i="1" baseline="0" dirty="0"/>
              <a:t> </a:t>
            </a:r>
            <a:r>
              <a:rPr lang="en-GB" sz="1200" i="1" dirty="0"/>
              <a:t>or any other OpenID Connect</a:t>
            </a:r>
            <a:r>
              <a:rPr lang="en-GB" sz="1200" i="1" baseline="0" dirty="0"/>
              <a:t> or </a:t>
            </a:r>
            <a:r>
              <a:rPr lang="en-GB" sz="1200" i="1" dirty="0"/>
              <a:t>SAML single-sign on authentication provider. This is for both the marketers’ access to Sitecore and for the visitors to log in to a website via Social IDs such as Facebook, Google, Twitter </a:t>
            </a:r>
            <a:r>
              <a:rPr lang="en-GB" sz="1200" i="1" dirty="0" err="1"/>
              <a:t>etc</a:t>
            </a:r>
            <a:endParaRPr lang="en-GB" sz="1200" i="1" dirty="0"/>
          </a:p>
          <a:p>
            <a:pPr marL="0" marR="0" lvl="0" indent="0" algn="l" defTabSz="914240" rtl="0" eaLnBrk="1" fontAlgn="auto" latinLnBrk="0" hangingPunct="1">
              <a:lnSpc>
                <a:spcPct val="100000"/>
              </a:lnSpc>
              <a:spcBef>
                <a:spcPts val="0"/>
              </a:spcBef>
              <a:spcAft>
                <a:spcPts val="0"/>
              </a:spcAft>
              <a:buClrTx/>
              <a:buSzTx/>
              <a:buFontTx/>
              <a:buNone/>
              <a:tabLst/>
              <a:defRPr/>
            </a:pPr>
            <a:endParaRPr lang="en-GB" sz="1200" i="1" dirty="0"/>
          </a:p>
          <a:p>
            <a:r>
              <a:rPr lang="en-GB" dirty="0"/>
              <a:t>HUSK at </a:t>
            </a:r>
            <a:r>
              <a:rPr lang="en-GB" dirty="0" err="1"/>
              <a:t>det</a:t>
            </a:r>
            <a:r>
              <a:rPr lang="en-GB" dirty="0"/>
              <a:t> </a:t>
            </a:r>
            <a:r>
              <a:rPr lang="en-GB" dirty="0" err="1"/>
              <a:t>er</a:t>
            </a:r>
            <a:r>
              <a:rPr lang="en-GB" dirty="0"/>
              <a:t> BÅDE </a:t>
            </a:r>
            <a:r>
              <a:rPr lang="en-GB" dirty="0" err="1"/>
              <a:t>til</a:t>
            </a:r>
            <a:r>
              <a:rPr lang="en-GB" dirty="0"/>
              <a:t> Sitecore </a:t>
            </a:r>
            <a:r>
              <a:rPr lang="en-GB" dirty="0" err="1"/>
              <a:t>og</a:t>
            </a:r>
            <a:r>
              <a:rPr lang="en-GB" dirty="0"/>
              <a:t> </a:t>
            </a:r>
            <a:r>
              <a:rPr lang="en-GB" dirty="0" err="1"/>
              <a:t>til</a:t>
            </a:r>
            <a:r>
              <a:rPr lang="en-GB" dirty="0"/>
              <a:t> </a:t>
            </a:r>
            <a:r>
              <a:rPr lang="en-GB" dirty="0" err="1"/>
              <a:t>almindelige</a:t>
            </a:r>
            <a:r>
              <a:rPr lang="en-GB" dirty="0"/>
              <a:t> </a:t>
            </a:r>
            <a:r>
              <a:rPr lang="en-GB" dirty="0" err="1"/>
              <a:t>brugere</a:t>
            </a:r>
            <a:r>
              <a:rPr lang="en-GB" dirty="0"/>
              <a:t>.</a:t>
            </a:r>
            <a:endParaRPr lang="en-US" dirty="0"/>
          </a:p>
          <a:p>
            <a:endParaRPr lang="en-GB" dirty="0"/>
          </a:p>
        </p:txBody>
      </p:sp>
      <p:sp>
        <p:nvSpPr>
          <p:cNvPr id="4" name="Slide Number Placeholder 3"/>
          <p:cNvSpPr>
            <a:spLocks noGrp="1"/>
          </p:cNvSpPr>
          <p:nvPr>
            <p:ph type="sldNum" sz="quarter" idx="10"/>
          </p:nvPr>
        </p:nvSpPr>
        <p:spPr/>
        <p:txBody>
          <a:bodyPr/>
          <a:lstStyle/>
          <a:p>
            <a:fld id="{0C8BCD50-0B28-4EBE-9BC6-D7A26B602B18}" type="slidenum">
              <a:rPr lang="en-GB" smtClean="0"/>
              <a:t>14</a:t>
            </a:fld>
            <a:endParaRPr lang="en-GB" dirty="0"/>
          </a:p>
        </p:txBody>
      </p:sp>
    </p:spTree>
    <p:extLst>
      <p:ext uri="{BB962C8B-B14F-4D97-AF65-F5344CB8AC3E}">
        <p14:creationId xmlns:p14="http://schemas.microsoft.com/office/powerpoint/2010/main" val="1096422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lang="en-GB" sz="1200" i="1" dirty="0"/>
              <a:t>In 9, Sitecore XM and XP offers migration and conversion tools for content that give</a:t>
            </a:r>
            <a:r>
              <a:rPr lang="en-GB" sz="1200" i="1" baseline="0" dirty="0"/>
              <a:t> </a:t>
            </a:r>
            <a:r>
              <a:rPr lang="en-GB" sz="1200" i="1" dirty="0"/>
              <a:t>customers on prior releases a far easier and efficient way to move data and projects forward into Sitecore 9. </a:t>
            </a:r>
          </a:p>
          <a:p>
            <a:pPr marL="0" marR="0" lvl="0" indent="0" algn="l" defTabSz="914240" rtl="0" eaLnBrk="1" fontAlgn="auto" latinLnBrk="0" hangingPunct="1">
              <a:lnSpc>
                <a:spcPct val="100000"/>
              </a:lnSpc>
              <a:spcBef>
                <a:spcPts val="0"/>
              </a:spcBef>
              <a:spcAft>
                <a:spcPts val="0"/>
              </a:spcAft>
              <a:buClrTx/>
              <a:buSzTx/>
              <a:buFontTx/>
              <a:buNone/>
              <a:tabLst/>
              <a:defRPr/>
            </a:pPr>
            <a:r>
              <a:rPr lang="en-GB" sz="1200" b="1" i="1" dirty="0"/>
              <a:t>It’s the easiest upgrade in Sitecore history with direct migration from legacy version to the latest and greatest!</a:t>
            </a:r>
            <a:endParaRPr lang="en-GB" sz="1200" b="0" i="1" dirty="0"/>
          </a:p>
          <a:p>
            <a:pPr marL="0" marR="0" lvl="0" indent="0" algn="l" defTabSz="914240" rtl="0" eaLnBrk="1" fontAlgn="auto" latinLnBrk="0" hangingPunct="1">
              <a:lnSpc>
                <a:spcPct val="100000"/>
              </a:lnSpc>
              <a:spcBef>
                <a:spcPts val="0"/>
              </a:spcBef>
              <a:spcAft>
                <a:spcPts val="0"/>
              </a:spcAft>
              <a:buClrTx/>
              <a:buSzTx/>
              <a:buFontTx/>
              <a:buNone/>
              <a:tabLst/>
              <a:defRPr/>
            </a:pPr>
            <a:r>
              <a:rPr lang="en-GB" sz="1200" b="0" i="1" dirty="0"/>
              <a:t>This provides you with</a:t>
            </a:r>
            <a:r>
              <a:rPr lang="en-GB" sz="1200" b="0" i="1" baseline="0" dirty="0"/>
              <a:t> a lot more budget than before to improve your clients online presence and spend less time on the lift and shift.</a:t>
            </a:r>
          </a:p>
          <a:p>
            <a:pPr marL="0" marR="0" lvl="0" indent="0" algn="l" defTabSz="914240" rtl="0" eaLnBrk="1" fontAlgn="auto" latinLnBrk="0" hangingPunct="1">
              <a:lnSpc>
                <a:spcPct val="100000"/>
              </a:lnSpc>
              <a:spcBef>
                <a:spcPts val="0"/>
              </a:spcBef>
              <a:spcAft>
                <a:spcPts val="0"/>
              </a:spcAft>
              <a:buClrTx/>
              <a:buSzTx/>
              <a:buFontTx/>
              <a:buNone/>
              <a:tabLst/>
              <a:defRPr/>
            </a:pPr>
            <a:endParaRPr lang="en-GB" sz="1200" b="0" i="1" baseline="0" dirty="0"/>
          </a:p>
          <a:p>
            <a:pPr marL="0" marR="0" lvl="0" indent="0" algn="l" defTabSz="914240" rtl="0" eaLnBrk="1" fontAlgn="auto" latinLnBrk="0" hangingPunct="1">
              <a:lnSpc>
                <a:spcPct val="100000"/>
              </a:lnSpc>
              <a:spcBef>
                <a:spcPts val="0"/>
              </a:spcBef>
              <a:spcAft>
                <a:spcPts val="0"/>
              </a:spcAft>
              <a:buClrTx/>
              <a:buSzTx/>
              <a:buFontTx/>
              <a:buNone/>
              <a:tabLst/>
              <a:defRPr/>
            </a:pPr>
            <a:r>
              <a:rPr lang="en-GB" sz="1200" b="0" i="1" baseline="0" dirty="0"/>
              <a:t>As you can see those current on 6.6, 7.2, 7.5 and 8.0 can be migrated to 9.0.</a:t>
            </a:r>
          </a:p>
          <a:p>
            <a:pPr marL="0" marR="0" lvl="0" indent="0" algn="l" defTabSz="914240" rtl="0" eaLnBrk="1" fontAlgn="auto" latinLnBrk="0" hangingPunct="1">
              <a:lnSpc>
                <a:spcPct val="100000"/>
              </a:lnSpc>
              <a:spcBef>
                <a:spcPts val="0"/>
              </a:spcBef>
              <a:spcAft>
                <a:spcPts val="0"/>
              </a:spcAft>
              <a:buClrTx/>
              <a:buSzTx/>
              <a:buFontTx/>
              <a:buNone/>
              <a:tabLst/>
              <a:defRPr/>
            </a:pPr>
            <a:r>
              <a:rPr lang="en-GB" sz="1200" b="0" i="1" baseline="0" dirty="0"/>
              <a:t>Those on 8.1 and above can directly upgrade to 9.0</a:t>
            </a:r>
          </a:p>
          <a:p>
            <a:pPr marL="0" marR="0" lvl="0" indent="0" algn="l" defTabSz="914240" rtl="0" eaLnBrk="1" fontAlgn="auto" latinLnBrk="0" hangingPunct="1">
              <a:lnSpc>
                <a:spcPct val="100000"/>
              </a:lnSpc>
              <a:spcBef>
                <a:spcPts val="0"/>
              </a:spcBef>
              <a:spcAft>
                <a:spcPts val="0"/>
              </a:spcAft>
              <a:buClrTx/>
              <a:buSzTx/>
              <a:buFontTx/>
              <a:buNone/>
              <a:tabLst/>
              <a:defRPr/>
            </a:pPr>
            <a:r>
              <a:rPr lang="en-GB" sz="1200" b="0" i="1" baseline="0" dirty="0"/>
              <a:t>This version is also updated to allow the conversion of xDB date from MongoDB to SQL </a:t>
            </a:r>
            <a:endParaRPr lang="en-US" b="1" i="1" dirty="0"/>
          </a:p>
          <a:p>
            <a:endParaRPr lang="en-US" b="1" i="1" baseline="0" dirty="0"/>
          </a:p>
          <a:p>
            <a:endParaRPr lang="en-US" dirty="0"/>
          </a:p>
          <a:p>
            <a:pPr marL="0" marR="0" lvl="0" indent="0" algn="l" defTabSz="914240" rtl="0" eaLnBrk="1" fontAlgn="auto" latinLnBrk="0" hangingPunct="1">
              <a:lnSpc>
                <a:spcPct val="100000"/>
              </a:lnSpc>
              <a:spcBef>
                <a:spcPts val="0"/>
              </a:spcBef>
              <a:spcAft>
                <a:spcPts val="0"/>
              </a:spcAft>
              <a:buClrTx/>
              <a:buSzTx/>
              <a:buFontTx/>
              <a:buNone/>
              <a:tabLst/>
              <a:defRPr/>
            </a:pPr>
            <a:r>
              <a:rPr lang="en-US" dirty="0"/>
              <a:t>--Next Slide-- </a:t>
            </a:r>
            <a:endParaRPr lang="en-US" b="1" dirty="0"/>
          </a:p>
          <a:p>
            <a:endParaRPr lang="en-US" b="1" dirty="0"/>
          </a:p>
          <a:p>
            <a:endParaRPr lang="en-GB" dirty="0"/>
          </a:p>
        </p:txBody>
      </p:sp>
      <p:sp>
        <p:nvSpPr>
          <p:cNvPr id="4" name="Slide Number Placeholder 3"/>
          <p:cNvSpPr>
            <a:spLocks noGrp="1"/>
          </p:cNvSpPr>
          <p:nvPr>
            <p:ph type="sldNum" sz="quarter" idx="10"/>
          </p:nvPr>
        </p:nvSpPr>
        <p:spPr/>
        <p:txBody>
          <a:bodyPr/>
          <a:lstStyle/>
          <a:p>
            <a:fld id="{0C8BCD50-0B28-4EBE-9BC6-D7A26B602B18}" type="slidenum">
              <a:rPr lang="en-GB" smtClean="0"/>
              <a:t>15</a:t>
            </a:fld>
            <a:endParaRPr lang="en-GB" dirty="0"/>
          </a:p>
        </p:txBody>
      </p:sp>
    </p:spTree>
    <p:extLst>
      <p:ext uri="{BB962C8B-B14F-4D97-AF65-F5344CB8AC3E}">
        <p14:creationId xmlns:p14="http://schemas.microsoft.com/office/powerpoint/2010/main" val="2128259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240" rtl="0" eaLnBrk="1" fontAlgn="auto" latinLnBrk="0" hangingPunct="1">
              <a:lnSpc>
                <a:spcPct val="100000"/>
              </a:lnSpc>
              <a:spcBef>
                <a:spcPts val="0"/>
              </a:spcBef>
              <a:spcAft>
                <a:spcPts val="0"/>
              </a:spcAft>
              <a:buClrTx/>
              <a:buSzTx/>
              <a:buFontTx/>
              <a:buNone/>
              <a:tabLst/>
              <a:defRPr/>
            </a:pPr>
            <a:r>
              <a:rPr lang="en-US" b="0" baseline="0" dirty="0" err="1" smtClean="0"/>
              <a:t>Sitecore</a:t>
            </a:r>
            <a:r>
              <a:rPr lang="en-US" b="0" baseline="0" dirty="0" smtClean="0"/>
              <a:t> Commerce is unique in market with:</a:t>
            </a:r>
          </a:p>
          <a:p>
            <a:pPr marL="171450" marR="0" lvl="0" indent="-171450" algn="l" defTabSz="914240" rtl="0" eaLnBrk="1" fontAlgn="auto" latinLnBrk="0" hangingPunct="1">
              <a:lnSpc>
                <a:spcPct val="100000"/>
              </a:lnSpc>
              <a:spcBef>
                <a:spcPts val="0"/>
              </a:spcBef>
              <a:spcAft>
                <a:spcPts val="0"/>
              </a:spcAft>
              <a:buClrTx/>
              <a:buSzTx/>
              <a:buFont typeface="Arial" charset="0"/>
              <a:buChar char="•"/>
              <a:tabLst/>
              <a:defRPr/>
            </a:pPr>
            <a:r>
              <a:rPr lang="en-US" b="0" baseline="0" dirty="0" smtClean="0"/>
              <a:t>Native personalization</a:t>
            </a:r>
          </a:p>
          <a:p>
            <a:pPr marL="171450" marR="0" lvl="0" indent="-171450" algn="l" defTabSz="914240" rtl="0" eaLnBrk="1" fontAlgn="auto" latinLnBrk="0" hangingPunct="1">
              <a:lnSpc>
                <a:spcPct val="100000"/>
              </a:lnSpc>
              <a:spcBef>
                <a:spcPts val="0"/>
              </a:spcBef>
              <a:spcAft>
                <a:spcPts val="0"/>
              </a:spcAft>
              <a:buClrTx/>
              <a:buSzTx/>
              <a:buFont typeface="Arial" charset="0"/>
              <a:buChar char="•"/>
              <a:tabLst/>
              <a:defRPr/>
            </a:pPr>
            <a:r>
              <a:rPr lang="en-US" b="0" baseline="0" dirty="0" smtClean="0"/>
              <a:t>Testing + Optimization</a:t>
            </a:r>
          </a:p>
          <a:p>
            <a:pPr marL="171450" marR="0" lvl="0" indent="-171450" algn="l" defTabSz="914240" rtl="0" eaLnBrk="1" fontAlgn="auto" latinLnBrk="0" hangingPunct="1">
              <a:lnSpc>
                <a:spcPct val="100000"/>
              </a:lnSpc>
              <a:spcBef>
                <a:spcPts val="0"/>
              </a:spcBef>
              <a:spcAft>
                <a:spcPts val="0"/>
              </a:spcAft>
              <a:buClrTx/>
              <a:buSzTx/>
              <a:buFont typeface="Arial" charset="0"/>
              <a:buChar char="•"/>
              <a:tabLst/>
              <a:defRPr/>
            </a:pPr>
            <a:r>
              <a:rPr lang="en-US" b="0" baseline="0" dirty="0" smtClean="0"/>
              <a:t>Marketing Optimization</a:t>
            </a:r>
          </a:p>
          <a:p>
            <a:pPr marL="171450" marR="0" lvl="0" indent="-171450" algn="l" defTabSz="914240" rtl="0" eaLnBrk="1" fontAlgn="auto" latinLnBrk="0" hangingPunct="1">
              <a:lnSpc>
                <a:spcPct val="100000"/>
              </a:lnSpc>
              <a:spcBef>
                <a:spcPts val="0"/>
              </a:spcBef>
              <a:spcAft>
                <a:spcPts val="0"/>
              </a:spcAft>
              <a:buClrTx/>
              <a:buSzTx/>
              <a:buFont typeface="Arial" charset="0"/>
              <a:buChar char="•"/>
              <a:tabLst/>
              <a:defRPr/>
            </a:pPr>
            <a:r>
              <a:rPr lang="en-US" b="0" baseline="0" dirty="0" smtClean="0"/>
              <a:t>All through One Connected Platform</a:t>
            </a:r>
          </a:p>
          <a:p>
            <a:endParaRPr lang="en-US" dirty="0"/>
          </a:p>
        </p:txBody>
      </p:sp>
      <p:sp>
        <p:nvSpPr>
          <p:cNvPr id="4" name="Slide Number Placeholder 3"/>
          <p:cNvSpPr>
            <a:spLocks noGrp="1"/>
          </p:cNvSpPr>
          <p:nvPr>
            <p:ph type="sldNum" sz="quarter" idx="10"/>
          </p:nvPr>
        </p:nvSpPr>
        <p:spPr/>
        <p:txBody>
          <a:bodyPr/>
          <a:lstStyle/>
          <a:p>
            <a:fld id="{0C8BCD50-0B28-4EBE-9BC6-D7A26B602B18}" type="slidenum">
              <a:rPr lang="en-GB" smtClean="0"/>
              <a:t>17</a:t>
            </a:fld>
            <a:endParaRPr lang="en-GB"/>
          </a:p>
        </p:txBody>
      </p:sp>
    </p:spTree>
    <p:extLst>
      <p:ext uri="{BB962C8B-B14F-4D97-AF65-F5344CB8AC3E}">
        <p14:creationId xmlns:p14="http://schemas.microsoft.com/office/powerpoint/2010/main" val="3752333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dirty="0"/>
              <a:t>Sitecore 9 delivers new value in innovation, enhancements, and time-to-market capabilities.  Sitecore Experience Manager and Experience Platform received significant platform and UI advancements with newly designed web forms, email and marketing automation for marketers; powerful headless and new Sitecore JavaScript Services; and greater security and control with Federated Authentication, PII and encryption support. </a:t>
            </a:r>
          </a:p>
        </p:txBody>
      </p:sp>
      <p:sp>
        <p:nvSpPr>
          <p:cNvPr id="4" name="Slide Number Placeholder 3"/>
          <p:cNvSpPr>
            <a:spLocks noGrp="1"/>
          </p:cNvSpPr>
          <p:nvPr>
            <p:ph type="sldNum" sz="quarter" idx="10"/>
          </p:nvPr>
        </p:nvSpPr>
        <p:spPr/>
        <p:txBody>
          <a:bodyPr/>
          <a:lstStyle/>
          <a:p>
            <a:fld id="{0C8BCD50-0B28-4EBE-9BC6-D7A26B602B18}" type="slidenum">
              <a:rPr lang="en-GB" smtClean="0"/>
              <a:t>2</a:t>
            </a:fld>
            <a:endParaRPr lang="en-GB"/>
          </a:p>
        </p:txBody>
      </p:sp>
    </p:spTree>
    <p:extLst>
      <p:ext uri="{BB962C8B-B14F-4D97-AF65-F5344CB8AC3E}">
        <p14:creationId xmlns:p14="http://schemas.microsoft.com/office/powerpoint/2010/main" val="1607438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Sitecore Installation Framework is made available through the Sitecore Gallery. The Sitecore Gallery is a public </a:t>
            </a:r>
            <a:r>
              <a:rPr lang="en-GB" dirty="0" err="1"/>
              <a:t>MyGet</a:t>
            </a:r>
            <a:r>
              <a:rPr lang="en-GB" dirty="0"/>
              <a:t> feed that can be used to download and install PowerShell modules created by Sitecore. </a:t>
            </a:r>
          </a:p>
        </p:txBody>
      </p:sp>
      <p:sp>
        <p:nvSpPr>
          <p:cNvPr id="4" name="Slide Number Placeholder 3"/>
          <p:cNvSpPr>
            <a:spLocks noGrp="1"/>
          </p:cNvSpPr>
          <p:nvPr>
            <p:ph type="sldNum" sz="quarter" idx="10"/>
          </p:nvPr>
        </p:nvSpPr>
        <p:spPr/>
        <p:txBody>
          <a:bodyPr/>
          <a:lstStyle/>
          <a:p>
            <a:fld id="{0C8BCD50-0B28-4EBE-9BC6-D7A26B602B18}" type="slidenum">
              <a:rPr lang="en-GB" smtClean="0"/>
              <a:t>3</a:t>
            </a:fld>
            <a:endParaRPr lang="en-GB"/>
          </a:p>
        </p:txBody>
      </p:sp>
    </p:spTree>
    <p:extLst>
      <p:ext uri="{BB962C8B-B14F-4D97-AF65-F5344CB8AC3E}">
        <p14:creationId xmlns:p14="http://schemas.microsoft.com/office/powerpoint/2010/main" val="2653846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xConnect</a:t>
            </a:r>
            <a:r>
              <a:rPr lang="en-US" sz="1200" b="0" i="0" kern="1200" dirty="0" smtClean="0">
                <a:solidFill>
                  <a:schemeClr val="tx1"/>
                </a:solidFill>
                <a:effectLst/>
                <a:latin typeface="+mn-lt"/>
                <a:ea typeface="+mn-ea"/>
                <a:cs typeface="+mn-cs"/>
              </a:rPr>
              <a:t> is today the service or integration layer that is located between </a:t>
            </a:r>
            <a:r>
              <a:rPr lang="en-US" sz="1200" b="0" i="0" kern="1200" dirty="0" err="1" smtClean="0">
                <a:solidFill>
                  <a:schemeClr val="tx1"/>
                </a:solidFill>
                <a:effectLst/>
                <a:latin typeface="+mn-lt"/>
                <a:ea typeface="+mn-ea"/>
                <a:cs typeface="+mn-cs"/>
              </a:rPr>
              <a:t>xDB</a:t>
            </a:r>
            <a:r>
              <a:rPr lang="en-US" sz="1200" b="0" i="0" kern="1200" dirty="0" smtClean="0">
                <a:solidFill>
                  <a:schemeClr val="tx1"/>
                </a:solidFill>
                <a:effectLst/>
                <a:latin typeface="+mn-lt"/>
                <a:ea typeface="+mn-ea"/>
                <a:cs typeface="+mn-cs"/>
              </a:rPr>
              <a:t> and any client, device, or interface that reads, writes or searches for data in </a:t>
            </a:r>
            <a:r>
              <a:rPr lang="en-US" sz="1200" b="0" i="0" kern="1200" dirty="0" err="1" smtClean="0">
                <a:solidFill>
                  <a:schemeClr val="tx1"/>
                </a:solidFill>
                <a:effectLst/>
                <a:latin typeface="+mn-lt"/>
                <a:ea typeface="+mn-ea"/>
                <a:cs typeface="+mn-cs"/>
              </a:rPr>
              <a:t>xDB</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Thus, in </a:t>
            </a:r>
            <a:r>
              <a:rPr lang="en-US" sz="1200" b="0" i="0" kern="1200" dirty="0" err="1" smtClean="0">
                <a:solidFill>
                  <a:schemeClr val="tx1"/>
                </a:solidFill>
                <a:effectLst/>
                <a:latin typeface="+mn-lt"/>
                <a:ea typeface="+mn-ea"/>
                <a:cs typeface="+mn-cs"/>
              </a:rPr>
              <a:t>Sitecore</a:t>
            </a:r>
            <a:r>
              <a:rPr lang="en-US" sz="1200" b="0" i="0" kern="1200" dirty="0" smtClean="0">
                <a:solidFill>
                  <a:schemeClr val="tx1"/>
                </a:solidFill>
                <a:effectLst/>
                <a:latin typeface="+mn-lt"/>
                <a:ea typeface="+mn-ea"/>
                <a:cs typeface="+mn-cs"/>
              </a:rPr>
              <a:t> we are able to efficiently collect all types of data from all touchpoints, all interactions between you and your customers.</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C8BCD50-0B28-4EBE-9BC6-D7A26B602B18}" type="slidenum">
              <a:rPr lang="en-GB" smtClean="0"/>
              <a:t>5</a:t>
            </a:fld>
            <a:endParaRPr lang="en-GB"/>
          </a:p>
        </p:txBody>
      </p:sp>
    </p:spTree>
    <p:extLst>
      <p:ext uri="{BB962C8B-B14F-4D97-AF65-F5344CB8AC3E}">
        <p14:creationId xmlns:p14="http://schemas.microsoft.com/office/powerpoint/2010/main" val="409189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smtClean="0">
                <a:solidFill>
                  <a:schemeClr val="tx1"/>
                </a:solidFill>
                <a:effectLst/>
                <a:latin typeface="+mn-lt"/>
                <a:ea typeface="+mn-ea"/>
                <a:cs typeface="+mn-cs"/>
              </a:rPr>
              <a:t>Back In </a:t>
            </a:r>
            <a:r>
              <a:rPr lang="en-US" sz="1200" kern="1200" baseline="0" dirty="0" err="1" smtClean="0">
                <a:solidFill>
                  <a:schemeClr val="tx1"/>
                </a:solidFill>
                <a:effectLst/>
                <a:latin typeface="+mn-lt"/>
                <a:ea typeface="+mn-ea"/>
                <a:cs typeface="+mn-cs"/>
              </a:rPr>
              <a:t>Sitecore</a:t>
            </a:r>
            <a:r>
              <a:rPr lang="en-US" sz="1200" kern="1200" baseline="0" dirty="0" smtClean="0">
                <a:solidFill>
                  <a:schemeClr val="tx1"/>
                </a:solidFill>
                <a:effectLst/>
                <a:latin typeface="+mn-lt"/>
                <a:ea typeface="+mn-ea"/>
                <a:cs typeface="+mn-cs"/>
              </a:rPr>
              <a:t> 7.5, we introduced </a:t>
            </a:r>
            <a:r>
              <a:rPr lang="en-US" sz="1200" kern="1200" baseline="0" dirty="0" err="1" smtClean="0">
                <a:solidFill>
                  <a:schemeClr val="tx1"/>
                </a:solidFill>
                <a:effectLst/>
                <a:latin typeface="+mn-lt"/>
                <a:ea typeface="+mn-ea"/>
                <a:cs typeface="+mn-cs"/>
              </a:rPr>
              <a:t>xDB</a:t>
            </a:r>
            <a:r>
              <a:rPr lang="en-US" sz="1200" kern="1200" baseline="0" dirty="0" smtClean="0">
                <a:solidFill>
                  <a:schemeClr val="tx1"/>
                </a:solidFill>
                <a:effectLst/>
                <a:latin typeface="+mn-lt"/>
                <a:ea typeface="+mn-ea"/>
                <a:cs typeface="+mn-cs"/>
              </a:rPr>
              <a:t>.</a:t>
            </a: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err="1" smtClean="0">
                <a:solidFill>
                  <a:schemeClr val="tx1"/>
                </a:solidFill>
                <a:effectLst/>
                <a:latin typeface="+mn-lt"/>
                <a:ea typeface="+mn-ea"/>
                <a:cs typeface="+mn-cs"/>
              </a:rPr>
              <a:t>xDB</a:t>
            </a:r>
            <a:r>
              <a:rPr lang="en-US" sz="1200" kern="1200" baseline="0" dirty="0" smtClean="0">
                <a:solidFill>
                  <a:schemeClr val="tx1"/>
                </a:solidFill>
                <a:effectLst/>
                <a:latin typeface="+mn-lt"/>
                <a:ea typeface="+mn-ea"/>
                <a:cs typeface="+mn-cs"/>
              </a:rPr>
              <a:t> is the scalable data repository where </a:t>
            </a:r>
            <a:r>
              <a:rPr lang="en-US" sz="1200" kern="1200" baseline="0" dirty="0" err="1" smtClean="0">
                <a:solidFill>
                  <a:schemeClr val="tx1"/>
                </a:solidFill>
                <a:effectLst/>
                <a:latin typeface="+mn-lt"/>
                <a:ea typeface="+mn-ea"/>
                <a:cs typeface="+mn-cs"/>
              </a:rPr>
              <a:t>Sitecore</a:t>
            </a:r>
            <a:r>
              <a:rPr lang="en-US" sz="1200" kern="1200" baseline="0" dirty="0" smtClean="0">
                <a:solidFill>
                  <a:schemeClr val="tx1"/>
                </a:solidFill>
                <a:effectLst/>
                <a:latin typeface="+mn-lt"/>
                <a:ea typeface="+mn-ea"/>
                <a:cs typeface="+mn-cs"/>
              </a:rPr>
              <a:t> has stored interaction data from the digital channels for several years.</a:t>
            </a: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err="1" smtClean="0">
                <a:solidFill>
                  <a:schemeClr val="tx1"/>
                </a:solidFill>
                <a:effectLst/>
                <a:latin typeface="+mn-lt"/>
                <a:ea typeface="+mn-ea"/>
                <a:cs typeface="+mn-cs"/>
              </a:rPr>
              <a:t>xConnect</a:t>
            </a:r>
            <a:r>
              <a:rPr lang="en-US" sz="1200" kern="1200" baseline="0" dirty="0" smtClean="0">
                <a:solidFill>
                  <a:schemeClr val="tx1"/>
                </a:solidFill>
                <a:effectLst/>
                <a:latin typeface="+mn-lt"/>
                <a:ea typeface="+mn-ea"/>
                <a:cs typeface="+mn-cs"/>
              </a:rPr>
              <a:t> is one of the cornerstones of </a:t>
            </a:r>
            <a:r>
              <a:rPr lang="en-US" sz="1200" kern="1200" baseline="0" dirty="0" err="1" smtClean="0">
                <a:solidFill>
                  <a:schemeClr val="tx1"/>
                </a:solidFill>
                <a:effectLst/>
                <a:latin typeface="+mn-lt"/>
                <a:ea typeface="+mn-ea"/>
                <a:cs typeface="+mn-cs"/>
              </a:rPr>
              <a:t>Sitecore</a:t>
            </a:r>
            <a:r>
              <a:rPr lang="en-US" sz="1200" kern="1200" baseline="0" dirty="0" smtClean="0">
                <a:solidFill>
                  <a:schemeClr val="tx1"/>
                </a:solidFill>
                <a:effectLst/>
                <a:latin typeface="+mn-lt"/>
                <a:ea typeface="+mn-ea"/>
                <a:cs typeface="+mn-cs"/>
              </a:rPr>
              <a:t> 9 - adding a number of essential elements to </a:t>
            </a:r>
            <a:r>
              <a:rPr lang="en-US" sz="1200" kern="1200" baseline="0" dirty="0" err="1" smtClean="0">
                <a:solidFill>
                  <a:schemeClr val="tx1"/>
                </a:solidFill>
                <a:effectLst/>
                <a:latin typeface="+mn-lt"/>
                <a:ea typeface="+mn-ea"/>
                <a:cs typeface="+mn-cs"/>
              </a:rPr>
              <a:t>xDB</a:t>
            </a:r>
            <a:r>
              <a:rPr lang="en-US" sz="1200" kern="1200" baseline="0" dirty="0" smtClean="0">
                <a:solidFill>
                  <a:schemeClr val="tx1"/>
                </a:solidFill>
                <a:effectLst/>
                <a:latin typeface="+mn-lt"/>
                <a:ea typeface="+mn-ea"/>
                <a:cs typeface="+mn-cs"/>
              </a:rPr>
              <a:t> and to </a:t>
            </a:r>
            <a:r>
              <a:rPr lang="en-US" sz="1200" kern="1200" baseline="0" dirty="0" err="1" smtClean="0">
                <a:solidFill>
                  <a:schemeClr val="tx1"/>
                </a:solidFill>
                <a:effectLst/>
                <a:latin typeface="+mn-lt"/>
                <a:ea typeface="+mn-ea"/>
                <a:cs typeface="+mn-cs"/>
              </a:rPr>
              <a:t>Sitecore's</a:t>
            </a:r>
            <a:r>
              <a:rPr lang="en-US" sz="1200" kern="1200" baseline="0" dirty="0" smtClean="0">
                <a:solidFill>
                  <a:schemeClr val="tx1"/>
                </a:solidFill>
                <a:effectLst/>
                <a:latin typeface="+mn-lt"/>
                <a:ea typeface="+mn-ea"/>
                <a:cs typeface="+mn-cs"/>
              </a:rPr>
              <a:t> platform as a whole.</a:t>
            </a: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smtClean="0">
                <a:solidFill>
                  <a:schemeClr val="tx1"/>
                </a:solidFill>
                <a:effectLst/>
                <a:latin typeface="+mn-lt"/>
                <a:ea typeface="+mn-ea"/>
                <a:cs typeface="+mn-cs"/>
              </a:rPr>
              <a:t>By providing a uniform API for the entire platform, integration of external data becomes much simpler. </a:t>
            </a:r>
            <a:r>
              <a:rPr lang="en-US" sz="1200" kern="1200" baseline="0" dirty="0" err="1" smtClean="0">
                <a:solidFill>
                  <a:schemeClr val="tx1"/>
                </a:solidFill>
                <a:effectLst/>
                <a:latin typeface="+mn-lt"/>
                <a:ea typeface="+mn-ea"/>
                <a:cs typeface="+mn-cs"/>
              </a:rPr>
              <a:t>Ie</a:t>
            </a:r>
            <a:r>
              <a:rPr lang="en-US" sz="1200" kern="1200" baseline="0" dirty="0" smtClean="0">
                <a:solidFill>
                  <a:schemeClr val="tx1"/>
                </a:solidFill>
                <a:effectLst/>
                <a:latin typeface="+mn-lt"/>
                <a:ea typeface="+mn-ea"/>
                <a:cs typeface="+mn-cs"/>
              </a:rPr>
              <a:t> To scroll data collection In a modern </a:t>
            </a:r>
            <a:r>
              <a:rPr lang="en-US" sz="1200" kern="1200" baseline="0" dirty="0" err="1" smtClean="0">
                <a:solidFill>
                  <a:schemeClr val="tx1"/>
                </a:solidFill>
                <a:effectLst/>
                <a:latin typeface="+mn-lt"/>
                <a:ea typeface="+mn-ea"/>
                <a:cs typeface="+mn-cs"/>
              </a:rPr>
              <a:t>omnichannel</a:t>
            </a:r>
            <a:r>
              <a:rPr lang="en-US" sz="1200" kern="1200" baseline="0" dirty="0" smtClean="0">
                <a:solidFill>
                  <a:schemeClr val="tx1"/>
                </a:solidFill>
                <a:effectLst/>
                <a:latin typeface="+mn-lt"/>
                <a:ea typeface="+mn-ea"/>
                <a:cs typeface="+mn-cs"/>
              </a:rPr>
              <a:t> scenario, with the participation of many touchpoints, platforms, devices etc. becomes significantly simpler.</a:t>
            </a: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err="1" smtClean="0">
                <a:solidFill>
                  <a:schemeClr val="tx1"/>
                </a:solidFill>
                <a:effectLst/>
                <a:latin typeface="+mn-lt"/>
                <a:ea typeface="+mn-ea"/>
                <a:cs typeface="+mn-cs"/>
              </a:rPr>
              <a:t>Sitecore's</a:t>
            </a:r>
            <a:r>
              <a:rPr lang="en-US" sz="1200" kern="1200" baseline="0" dirty="0" smtClean="0">
                <a:solidFill>
                  <a:schemeClr val="tx1"/>
                </a:solidFill>
                <a:effectLst/>
                <a:latin typeface="+mn-lt"/>
                <a:ea typeface="+mn-ea"/>
                <a:cs typeface="+mn-cs"/>
              </a:rPr>
              <a:t> customers can therefore safely plan ahead for a future where data integration and open data APIs (as you've just heard from Forrester) only become more important.</a:t>
            </a: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smtClean="0">
                <a:solidFill>
                  <a:schemeClr val="tx1"/>
                </a:solidFill>
                <a:effectLst/>
                <a:latin typeface="+mn-lt"/>
                <a:ea typeface="+mn-ea"/>
                <a:cs typeface="+mn-cs"/>
              </a:rPr>
              <a:t>All customers, </a:t>
            </a:r>
            <a:r>
              <a:rPr lang="en-US" sz="1200" kern="1200" baseline="0" dirty="0" err="1" smtClean="0">
                <a:solidFill>
                  <a:schemeClr val="tx1"/>
                </a:solidFill>
                <a:effectLst/>
                <a:latin typeface="+mn-lt"/>
                <a:ea typeface="+mn-ea"/>
                <a:cs typeface="+mn-cs"/>
              </a:rPr>
              <a:t>Sitecore</a:t>
            </a:r>
            <a:r>
              <a:rPr lang="en-US" sz="1200" kern="1200" baseline="0" dirty="0" smtClean="0">
                <a:solidFill>
                  <a:schemeClr val="tx1"/>
                </a:solidFill>
                <a:effectLst/>
                <a:latin typeface="+mn-lt"/>
                <a:ea typeface="+mn-ea"/>
                <a:cs typeface="+mn-cs"/>
              </a:rPr>
              <a:t> products, modules etc. communicate with </a:t>
            </a:r>
            <a:r>
              <a:rPr lang="en-US" sz="1200" kern="1200" baseline="0" dirty="0" err="1" smtClean="0">
                <a:solidFill>
                  <a:schemeClr val="tx1"/>
                </a:solidFill>
                <a:effectLst/>
                <a:latin typeface="+mn-lt"/>
                <a:ea typeface="+mn-ea"/>
                <a:cs typeface="+mn-cs"/>
              </a:rPr>
              <a:t>xConnect</a:t>
            </a:r>
            <a:r>
              <a:rPr lang="en-US" sz="1200" kern="1200" baseline="0" dirty="0" smtClean="0">
                <a:solidFill>
                  <a:schemeClr val="tx1"/>
                </a:solidFill>
                <a:effectLst/>
                <a:latin typeface="+mn-lt"/>
                <a:ea typeface="+mn-ea"/>
                <a:cs typeface="+mn-cs"/>
              </a:rPr>
              <a:t>. ? We are all in the same boat !!</a:t>
            </a: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smtClean="0">
                <a:solidFill>
                  <a:schemeClr val="tx1"/>
                </a:solidFill>
                <a:effectLst/>
                <a:latin typeface="+mn-lt"/>
                <a:ea typeface="+mn-ea"/>
                <a:cs typeface="+mn-cs"/>
              </a:rPr>
              <a:t>With </a:t>
            </a:r>
            <a:r>
              <a:rPr lang="en-US" sz="1200" kern="1200" baseline="0" dirty="0" err="1" smtClean="0">
                <a:solidFill>
                  <a:schemeClr val="tx1"/>
                </a:solidFill>
                <a:effectLst/>
                <a:latin typeface="+mn-lt"/>
                <a:ea typeface="+mn-ea"/>
                <a:cs typeface="+mn-cs"/>
              </a:rPr>
              <a:t>xConnect</a:t>
            </a:r>
            <a:r>
              <a:rPr lang="en-US" sz="1200" kern="1200" baseline="0" dirty="0" smtClean="0">
                <a:solidFill>
                  <a:schemeClr val="tx1"/>
                </a:solidFill>
                <a:effectLst/>
                <a:latin typeface="+mn-lt"/>
                <a:ea typeface="+mn-ea"/>
                <a:cs typeface="+mn-cs"/>
              </a:rPr>
              <a:t>, access to data is even more open to 3rd party platforms, for example. BI tools and the like. Want direct access to real-time data via </a:t>
            </a:r>
            <a:r>
              <a:rPr lang="en-US" sz="1200" kern="1200" baseline="0" dirty="0" err="1" smtClean="0">
                <a:solidFill>
                  <a:schemeClr val="tx1"/>
                </a:solidFill>
                <a:effectLst/>
                <a:latin typeface="+mn-lt"/>
                <a:ea typeface="+mn-ea"/>
                <a:cs typeface="+mn-cs"/>
              </a:rPr>
              <a:t>xConnect</a:t>
            </a:r>
            <a:r>
              <a:rPr lang="en-US" sz="1200" kern="1200" baseline="0" dirty="0" smtClean="0">
                <a:solidFill>
                  <a:schemeClr val="tx1"/>
                </a:solidFill>
                <a:effectLst/>
                <a:latin typeface="+mn-lt"/>
                <a:ea typeface="+mn-ea"/>
                <a:cs typeface="+mn-cs"/>
              </a:rPr>
              <a:t>.</a:t>
            </a: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smtClean="0">
                <a:solidFill>
                  <a:schemeClr val="tx1"/>
                </a:solidFill>
                <a:effectLst/>
                <a:latin typeface="+mn-lt"/>
                <a:ea typeface="+mn-ea"/>
                <a:cs typeface="+mn-cs"/>
              </a:rPr>
              <a:t>The openness of the platform provides easier access to data for the marketing employee, lower implementation costs and generally faster time-to-market.</a:t>
            </a: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lvl="0" indent="0" algn="l" defTabSz="91424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dirty="0"/>
          </a:p>
        </p:txBody>
      </p:sp>
      <p:sp>
        <p:nvSpPr>
          <p:cNvPr id="4" name="Slide Number Placeholder 3"/>
          <p:cNvSpPr>
            <a:spLocks noGrp="1"/>
          </p:cNvSpPr>
          <p:nvPr>
            <p:ph type="sldNum" sz="quarter" idx="10"/>
          </p:nvPr>
        </p:nvSpPr>
        <p:spPr/>
        <p:txBody>
          <a:bodyPr/>
          <a:lstStyle/>
          <a:p>
            <a:fld id="{0C8BCD50-0B28-4EBE-9BC6-D7A26B602B18}" type="slidenum">
              <a:rPr lang="en-GB" smtClean="0"/>
              <a:t>6</a:t>
            </a:fld>
            <a:endParaRPr lang="en-GB" dirty="0"/>
          </a:p>
        </p:txBody>
      </p:sp>
    </p:spTree>
    <p:extLst>
      <p:ext uri="{BB962C8B-B14F-4D97-AF65-F5344CB8AC3E}">
        <p14:creationId xmlns:p14="http://schemas.microsoft.com/office/powerpoint/2010/main" val="757060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Back In </a:t>
            </a:r>
            <a:r>
              <a:rPr lang="en-US" sz="1200" b="0" i="0" kern="1200" dirty="0" err="1" smtClean="0">
                <a:solidFill>
                  <a:schemeClr val="tx1"/>
                </a:solidFill>
                <a:effectLst/>
                <a:latin typeface="+mn-lt"/>
                <a:ea typeface="+mn-ea"/>
                <a:cs typeface="+mn-cs"/>
              </a:rPr>
              <a:t>Sitecore</a:t>
            </a:r>
            <a:r>
              <a:rPr lang="en-US" sz="1200" b="0" i="0" kern="1200" dirty="0" smtClean="0">
                <a:solidFill>
                  <a:schemeClr val="tx1"/>
                </a:solidFill>
                <a:effectLst/>
                <a:latin typeface="+mn-lt"/>
                <a:ea typeface="+mn-ea"/>
                <a:cs typeface="+mn-cs"/>
              </a:rPr>
              <a:t> 7.5 and until release of </a:t>
            </a:r>
            <a:r>
              <a:rPr lang="en-US" sz="1200" b="0" i="0" kern="1200" dirty="0" err="1" smtClean="0">
                <a:solidFill>
                  <a:schemeClr val="tx1"/>
                </a:solidFill>
                <a:effectLst/>
                <a:latin typeface="+mn-lt"/>
                <a:ea typeface="+mn-ea"/>
                <a:cs typeface="+mn-cs"/>
              </a:rPr>
              <a:t>Sitecore</a:t>
            </a:r>
            <a:r>
              <a:rPr lang="en-US" sz="1200" b="0" i="0" kern="1200" dirty="0" smtClean="0">
                <a:solidFill>
                  <a:schemeClr val="tx1"/>
                </a:solidFill>
                <a:effectLst/>
                <a:latin typeface="+mn-lt"/>
                <a:ea typeface="+mn-ea"/>
                <a:cs typeface="+mn-cs"/>
              </a:rPr>
              <a:t> 9, </a:t>
            </a:r>
            <a:r>
              <a:rPr lang="en-US" sz="1200" b="0" i="0" kern="1200" dirty="0" err="1" smtClean="0">
                <a:solidFill>
                  <a:schemeClr val="tx1"/>
                </a:solidFill>
                <a:effectLst/>
                <a:latin typeface="+mn-lt"/>
                <a:ea typeface="+mn-ea"/>
                <a:cs typeface="+mn-cs"/>
              </a:rPr>
              <a:t>xDB</a:t>
            </a:r>
            <a:r>
              <a:rPr lang="en-US" sz="1200" b="0" i="0" kern="1200" dirty="0" smtClean="0">
                <a:solidFill>
                  <a:schemeClr val="tx1"/>
                </a:solidFill>
                <a:effectLst/>
                <a:latin typeface="+mn-lt"/>
                <a:ea typeface="+mn-ea"/>
                <a:cs typeface="+mn-cs"/>
              </a:rPr>
              <a:t> was "available" only as a Mongo database ...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With 9, we are expanding the choice of databases:</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CosmosDB</a:t>
            </a:r>
            <a:r>
              <a:rPr lang="en-US" sz="1200" b="0" i="0" kern="1200" dirty="0" smtClean="0">
                <a:solidFill>
                  <a:schemeClr val="tx1"/>
                </a:solidFill>
                <a:effectLst/>
                <a:latin typeface="+mn-lt"/>
                <a:ea typeface="+mn-ea"/>
                <a:cs typeface="+mn-cs"/>
              </a:rPr>
              <a:t> and SQL Azure will become our de facto solutions for an integrated Azure ARM + Marketplace story with unified provisioning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All new </a:t>
            </a:r>
            <a:r>
              <a:rPr lang="en-US" sz="1200" b="0" i="0" kern="1200" dirty="0" err="1" smtClean="0">
                <a:solidFill>
                  <a:schemeClr val="tx1"/>
                </a:solidFill>
                <a:effectLst/>
                <a:latin typeface="+mn-lt"/>
                <a:ea typeface="+mn-ea"/>
                <a:cs typeface="+mn-cs"/>
              </a:rPr>
              <a:t>xDB</a:t>
            </a:r>
            <a:r>
              <a:rPr lang="en-US" sz="1200" b="0" i="0" kern="1200" dirty="0" smtClean="0">
                <a:solidFill>
                  <a:schemeClr val="tx1"/>
                </a:solidFill>
                <a:effectLst/>
                <a:latin typeface="+mn-lt"/>
                <a:ea typeface="+mn-ea"/>
                <a:cs typeface="+mn-cs"/>
              </a:rPr>
              <a:t> Cloud customers will be on </a:t>
            </a:r>
            <a:r>
              <a:rPr lang="en-US" sz="1200" b="0" i="0" kern="1200" dirty="0" err="1" smtClean="0">
                <a:solidFill>
                  <a:schemeClr val="tx1"/>
                </a:solidFill>
                <a:effectLst/>
                <a:latin typeface="+mn-lt"/>
                <a:ea typeface="+mn-ea"/>
                <a:cs typeface="+mn-cs"/>
              </a:rPr>
              <a:t>CosmosDB</a:t>
            </a:r>
            <a:r>
              <a:rPr lang="en-US" sz="1200" b="0" i="0" kern="1200" dirty="0" smtClean="0">
                <a:solidFill>
                  <a:schemeClr val="tx1"/>
                </a:solidFill>
                <a:effectLst/>
                <a:latin typeface="+mn-lt"/>
                <a:ea typeface="+mn-ea"/>
                <a:cs typeface="+mn-cs"/>
              </a:rPr>
              <a:t> or SQL Azure;</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Ons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konverteringsverktyg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været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udvidet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til</a:t>
            </a:r>
            <a:r>
              <a:rPr lang="en-US" sz="1200" b="0" i="0" kern="1200" dirty="0" smtClean="0">
                <a:solidFill>
                  <a:schemeClr val="tx1"/>
                </a:solidFill>
                <a:effectLst/>
                <a:latin typeface="+mn-lt"/>
                <a:ea typeface="+mn-ea"/>
                <a:cs typeface="+mn-cs"/>
              </a:rPr>
              <a:t> at </a:t>
            </a:r>
            <a:r>
              <a:rPr lang="en-US" sz="1200" b="0" i="0" kern="1200" dirty="0" err="1" smtClean="0">
                <a:solidFill>
                  <a:schemeClr val="tx1"/>
                </a:solidFill>
                <a:effectLst/>
                <a:latin typeface="+mn-lt"/>
                <a:ea typeface="+mn-ea"/>
                <a:cs typeface="+mn-cs"/>
              </a:rPr>
              <a:t>støtte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alle</a:t>
            </a:r>
            <a:r>
              <a:rPr lang="en-US" sz="1200" b="0" i="0" kern="1200" dirty="0" smtClean="0">
                <a:solidFill>
                  <a:schemeClr val="tx1"/>
                </a:solidFill>
                <a:effectLst/>
                <a:latin typeface="+mn-lt"/>
                <a:ea typeface="+mn-ea"/>
                <a:cs typeface="+mn-cs"/>
              </a:rPr>
              <a:t>, der </a:t>
            </a:r>
            <a:r>
              <a:rPr lang="en-US" sz="1200" b="0" i="0" kern="1200" dirty="0" err="1" smtClean="0">
                <a:solidFill>
                  <a:schemeClr val="tx1"/>
                </a:solidFill>
                <a:effectLst/>
                <a:latin typeface="+mn-lt"/>
                <a:ea typeface="+mn-ea"/>
                <a:cs typeface="+mn-cs"/>
              </a:rPr>
              <a:t>ønsker</a:t>
            </a:r>
            <a:r>
              <a:rPr lang="en-US" sz="1200" b="0" i="0" kern="1200" dirty="0" smtClean="0">
                <a:solidFill>
                  <a:schemeClr val="tx1"/>
                </a:solidFill>
                <a:effectLst/>
                <a:latin typeface="+mn-lt"/>
                <a:ea typeface="+mn-ea"/>
                <a:cs typeface="+mn-cs"/>
              </a:rPr>
              <a:t> at </a:t>
            </a:r>
            <a:r>
              <a:rPr lang="en-US" sz="1200" b="0" i="0" kern="1200" dirty="0" err="1" smtClean="0">
                <a:solidFill>
                  <a:schemeClr val="tx1"/>
                </a:solidFill>
                <a:effectLst/>
                <a:latin typeface="+mn-lt"/>
                <a:ea typeface="+mn-ea"/>
                <a:cs typeface="+mn-cs"/>
              </a:rPr>
              <a:t>konvertere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Microsoft-stack </a:t>
            </a:r>
            <a:r>
              <a:rPr lang="en-US" sz="1200" b="0" i="0" kern="1200" dirty="0" err="1" smtClean="0">
                <a:solidFill>
                  <a:schemeClr val="tx1"/>
                </a:solidFill>
                <a:effectLst/>
                <a:latin typeface="+mn-lt"/>
                <a:ea typeface="+mn-ea"/>
                <a:cs typeface="+mn-cs"/>
              </a:rPr>
              <a:t>fra</a:t>
            </a:r>
            <a:r>
              <a:rPr lang="en-US" sz="1200" b="0" i="0" kern="1200" dirty="0" smtClean="0">
                <a:solidFill>
                  <a:schemeClr val="tx1"/>
                </a:solidFill>
                <a:effectLst/>
                <a:latin typeface="+mn-lt"/>
                <a:ea typeface="+mn-ea"/>
                <a:cs typeface="+mn-cs"/>
              </a:rPr>
              <a:t> MongoDB </a:t>
            </a:r>
            <a:r>
              <a:rPr lang="en-US" sz="1200" b="0" i="0" kern="1200" dirty="0" err="1" smtClean="0">
                <a:solidFill>
                  <a:schemeClr val="tx1"/>
                </a:solidFill>
                <a:effectLst/>
                <a:latin typeface="+mn-lt"/>
                <a:ea typeface="+mn-ea"/>
                <a:cs typeface="+mn-cs"/>
              </a:rPr>
              <a:t>til</a:t>
            </a:r>
            <a:r>
              <a:rPr lang="en-US" sz="1200" b="0" i="0" kern="1200" dirty="0" smtClean="0">
                <a:solidFill>
                  <a:schemeClr val="tx1"/>
                </a:solidFill>
                <a:effectLst/>
                <a:latin typeface="+mn-lt"/>
                <a:ea typeface="+mn-ea"/>
                <a:cs typeface="+mn-cs"/>
              </a:rPr>
              <a:t> SQL</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MongoDB remains a great choice for </a:t>
            </a:r>
            <a:r>
              <a:rPr lang="en-US" sz="1200" b="0" i="0" kern="1200" dirty="0" err="1" smtClean="0">
                <a:solidFill>
                  <a:schemeClr val="tx1"/>
                </a:solidFill>
                <a:effectLst/>
                <a:latin typeface="+mn-lt"/>
                <a:ea typeface="+mn-ea"/>
                <a:cs typeface="+mn-cs"/>
              </a:rPr>
              <a:t>on-premise</a:t>
            </a:r>
            <a:r>
              <a:rPr lang="en-US" sz="1200" b="0" i="0" kern="1200" dirty="0" smtClean="0">
                <a:solidFill>
                  <a:schemeClr val="tx1"/>
                </a:solidFill>
                <a:effectLst/>
                <a:latin typeface="+mn-lt"/>
                <a:ea typeface="+mn-ea"/>
                <a:cs typeface="+mn-cs"/>
              </a:rPr>
              <a:t> or IaaS-based solutions where a NoSQL solution is preferred and people have the skills set</a:t>
            </a:r>
          </a:p>
          <a:p>
            <a:endParaRPr lang="en-GB" dirty="0"/>
          </a:p>
          <a:p>
            <a:pPr marL="0" marR="0" lvl="0" indent="0" algn="l" defTabSz="931529"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1" dirty="0"/>
          </a:p>
        </p:txBody>
      </p:sp>
      <p:sp>
        <p:nvSpPr>
          <p:cNvPr id="4" name="Slide Number Placeholder 3"/>
          <p:cNvSpPr>
            <a:spLocks noGrp="1"/>
          </p:cNvSpPr>
          <p:nvPr>
            <p:ph type="sldNum" sz="quarter" idx="10"/>
          </p:nvPr>
        </p:nvSpPr>
        <p:spPr/>
        <p:txBody>
          <a:bodyPr/>
          <a:lstStyle/>
          <a:p>
            <a:fld id="{0C8BCD50-0B28-4EBE-9BC6-D7A26B602B18}" type="slidenum">
              <a:rPr lang="en-GB" smtClean="0"/>
              <a:t>7</a:t>
            </a:fld>
            <a:endParaRPr lang="en-GB" dirty="0"/>
          </a:p>
        </p:txBody>
      </p:sp>
    </p:spTree>
    <p:extLst>
      <p:ext uri="{BB962C8B-B14F-4D97-AF65-F5344CB8AC3E}">
        <p14:creationId xmlns:p14="http://schemas.microsoft.com/office/powerpoint/2010/main" val="757060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1" dirty="0"/>
              <a:t>Sitecore has created and supports connectors for SalesForce.com and Microsoft Dynamics CRM to interchange data between xDB and the CRM.</a:t>
            </a:r>
          </a:p>
          <a:p>
            <a:endParaRPr lang="en-GB" sz="1200" i="1" dirty="0"/>
          </a:p>
          <a:p>
            <a:r>
              <a:rPr lang="en-GB" sz="1200" i="1" dirty="0"/>
              <a:t>But Why does</a:t>
            </a:r>
            <a:r>
              <a:rPr lang="en-GB" sz="1200" i="1" baseline="0" dirty="0"/>
              <a:t> this</a:t>
            </a:r>
            <a:r>
              <a:rPr lang="en-GB" sz="1200" i="1" dirty="0"/>
              <a:t> matter? Marketers can use the information locked in their CRM to personalize the content, campaigns and commerce experiences delivered to their customers and prospects, and record their campaigns and customer interactions in the CRM for a more complete picture in both systems.</a:t>
            </a:r>
            <a:r>
              <a:rPr lang="en-GB" sz="1200" i="1" baseline="0" dirty="0"/>
              <a:t> The becomes even more powerful when blended with </a:t>
            </a:r>
            <a:r>
              <a:rPr lang="en-US" i="1" u="sng" dirty="0"/>
              <a:t> all of the other xDB and contextual data captured</a:t>
            </a:r>
          </a:p>
          <a:p>
            <a:endParaRPr lang="en-GB" dirty="0"/>
          </a:p>
          <a:p>
            <a:endParaRPr lang="en-US" dirty="0"/>
          </a:p>
        </p:txBody>
      </p:sp>
      <p:sp>
        <p:nvSpPr>
          <p:cNvPr id="4" name="Slide Number Placeholder 3"/>
          <p:cNvSpPr>
            <a:spLocks noGrp="1"/>
          </p:cNvSpPr>
          <p:nvPr>
            <p:ph type="sldNum" sz="quarter" idx="10"/>
          </p:nvPr>
        </p:nvSpPr>
        <p:spPr/>
        <p:txBody>
          <a:bodyPr/>
          <a:lstStyle/>
          <a:p>
            <a:fld id="{0C8BCD50-0B28-4EBE-9BC6-D7A26B602B18}" type="slidenum">
              <a:rPr lang="en-GB" smtClean="0"/>
              <a:t>8</a:t>
            </a:fld>
            <a:endParaRPr lang="en-GB"/>
          </a:p>
        </p:txBody>
      </p:sp>
    </p:spTree>
    <p:extLst>
      <p:ext uri="{BB962C8B-B14F-4D97-AF65-F5344CB8AC3E}">
        <p14:creationId xmlns:p14="http://schemas.microsoft.com/office/powerpoint/2010/main" val="50192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contact</a:t>
            </a:r>
            <a:r>
              <a:rPr lang="en-US" sz="1200" b="0" i="0" kern="1200" dirty="0">
                <a:solidFill>
                  <a:schemeClr val="tx1"/>
                </a:solidFill>
                <a:effectLst/>
                <a:latin typeface="+mn-lt"/>
                <a:ea typeface="+mn-ea"/>
                <a:cs typeface="+mn-cs"/>
              </a:rPr>
              <a:t> represents an individual who interacts with or may potentially interact with your organization. </a:t>
            </a:r>
          </a:p>
          <a:p>
            <a:endParaRPr lang="en-US" sz="1200" b="0" i="0" kern="1200" dirty="0">
              <a:solidFill>
                <a:schemeClr val="tx1"/>
              </a:solidFill>
              <a:effectLst/>
              <a:latin typeface="+mn-lt"/>
              <a:ea typeface="+mn-ea"/>
              <a:cs typeface="+mn-cs"/>
            </a:endParaRPr>
          </a:p>
          <a:p>
            <a:pPr algn="l"/>
            <a:r>
              <a:rPr lang="en-US" b="0" i="0" dirty="0">
                <a:solidFill>
                  <a:srgbClr val="404040"/>
                </a:solidFill>
                <a:effectLst/>
                <a:latin typeface="Lato"/>
              </a:rPr>
              <a:t>An </a:t>
            </a:r>
            <a:r>
              <a:rPr lang="en-US" b="1" i="0" dirty="0">
                <a:solidFill>
                  <a:srgbClr val="404040"/>
                </a:solidFill>
                <a:effectLst/>
                <a:latin typeface="Lato"/>
              </a:rPr>
              <a:t>interaction</a:t>
            </a:r>
            <a:r>
              <a:rPr lang="en-US" b="0" i="0" dirty="0">
                <a:solidFill>
                  <a:srgbClr val="404040"/>
                </a:solidFill>
                <a:effectLst/>
                <a:latin typeface="Lato"/>
              </a:rPr>
              <a:t> describes any point at which a contact interfaces with a brand, either online or offline. Examples of interactions include:</a:t>
            </a:r>
          </a:p>
          <a:p>
            <a:pPr algn="l">
              <a:buFont typeface="Arial" panose="020B0604020202020204" pitchFamily="34" charset="0"/>
              <a:buChar char="•"/>
            </a:pPr>
            <a:r>
              <a:rPr lang="en-US" b="0" i="0" dirty="0">
                <a:solidFill>
                  <a:srgbClr val="404040"/>
                </a:solidFill>
                <a:effectLst/>
                <a:latin typeface="Lato"/>
              </a:rPr>
              <a:t>Purchasing a something from a physical store</a:t>
            </a:r>
          </a:p>
          <a:p>
            <a:pPr algn="l">
              <a:buFont typeface="Arial" panose="020B0604020202020204" pitchFamily="34" charset="0"/>
              <a:buChar char="•"/>
            </a:pPr>
            <a:r>
              <a:rPr lang="en-US" b="0" i="0" dirty="0">
                <a:solidFill>
                  <a:srgbClr val="404040"/>
                </a:solidFill>
                <a:effectLst/>
                <a:latin typeface="Lato"/>
              </a:rPr>
              <a:t>Using an app</a:t>
            </a:r>
          </a:p>
          <a:p>
            <a:pPr algn="l">
              <a:buFont typeface="Arial" panose="020B0604020202020204" pitchFamily="34" charset="0"/>
              <a:buChar char="•"/>
            </a:pPr>
            <a:r>
              <a:rPr lang="en-US" b="0" i="0" dirty="0">
                <a:solidFill>
                  <a:srgbClr val="404040"/>
                </a:solidFill>
                <a:effectLst/>
                <a:latin typeface="Lato"/>
              </a:rPr>
              <a:t>Browsing a website</a:t>
            </a:r>
          </a:p>
          <a:p>
            <a:pPr algn="l">
              <a:buFont typeface="Arial" panose="020B0604020202020204" pitchFamily="34" charset="0"/>
              <a:buChar char="•"/>
            </a:pPr>
            <a:r>
              <a:rPr lang="en-US" b="0" i="0" dirty="0">
                <a:solidFill>
                  <a:srgbClr val="404040"/>
                </a:solidFill>
                <a:effectLst/>
                <a:latin typeface="Lato"/>
              </a:rPr>
              <a:t>A phone conversation</a:t>
            </a:r>
          </a:p>
          <a:p>
            <a:pPr algn="l">
              <a:buFont typeface="Arial" panose="020B0604020202020204" pitchFamily="34" charset="0"/>
              <a:buChar char="•"/>
            </a:pPr>
            <a:endParaRPr lang="en-US" b="0" i="0" dirty="0">
              <a:solidFill>
                <a:srgbClr val="404040"/>
              </a:solidFill>
              <a:effectLst/>
              <a:latin typeface="Lato"/>
            </a:endParaRPr>
          </a:p>
          <a:p>
            <a:pPr algn="l">
              <a:buFont typeface="Arial" panose="020B0604020202020204" pitchFamily="34" charset="0"/>
              <a:buNone/>
            </a:pPr>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event</a:t>
            </a:r>
            <a:r>
              <a:rPr lang="en-US" sz="1200" b="0" i="0" kern="1200" dirty="0">
                <a:solidFill>
                  <a:schemeClr val="tx1"/>
                </a:solidFill>
                <a:effectLst/>
                <a:latin typeface="+mn-lt"/>
                <a:ea typeface="+mn-ea"/>
                <a:cs typeface="+mn-cs"/>
              </a:rPr>
              <a:t> is anything significant that occurs within the context of an interaction, such viewing a web page or making a purchase in a physical store.</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facet</a:t>
            </a:r>
            <a:r>
              <a:rPr lang="en-US" sz="1200" b="0" i="0" kern="1200" dirty="0">
                <a:solidFill>
                  <a:schemeClr val="tx1"/>
                </a:solidFill>
                <a:effectLst/>
                <a:latin typeface="+mn-lt"/>
                <a:ea typeface="+mn-ea"/>
                <a:cs typeface="+mn-cs"/>
              </a:rPr>
              <a:t> is piece of information that enriches a contact or an interaction. For contacts, this might include their name and address. For interactions, this might include the location of the interaction.</a:t>
            </a:r>
            <a:endParaRPr lang="en-US" b="0" i="0" dirty="0">
              <a:solidFill>
                <a:srgbClr val="404040"/>
              </a:solidFill>
              <a:effectLst/>
              <a:latin typeface="Lato"/>
            </a:endParaRPr>
          </a:p>
          <a:p>
            <a:endParaRPr lang="x-none" dirty="0"/>
          </a:p>
        </p:txBody>
      </p:sp>
      <p:sp>
        <p:nvSpPr>
          <p:cNvPr id="4" name="Slide Number Placeholder 3"/>
          <p:cNvSpPr>
            <a:spLocks noGrp="1"/>
          </p:cNvSpPr>
          <p:nvPr>
            <p:ph type="sldNum" sz="quarter" idx="10"/>
          </p:nvPr>
        </p:nvSpPr>
        <p:spPr/>
        <p:txBody>
          <a:bodyPr/>
          <a:lstStyle/>
          <a:p>
            <a:fld id="{0C8BCD50-0B28-4EBE-9BC6-D7A26B602B18}" type="slidenum">
              <a:rPr lang="en-GB" smtClean="0"/>
              <a:t>9</a:t>
            </a:fld>
            <a:endParaRPr lang="en-GB"/>
          </a:p>
        </p:txBody>
      </p:sp>
    </p:spTree>
    <p:extLst>
      <p:ext uri="{BB962C8B-B14F-4D97-AF65-F5344CB8AC3E}">
        <p14:creationId xmlns:p14="http://schemas.microsoft.com/office/powerpoint/2010/main" val="3659761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8BCD50-0B28-4EBE-9BC6-D7A26B602B18}" type="slidenum">
              <a:rPr lang="en-GB" smtClean="0"/>
              <a:t>12</a:t>
            </a:fld>
            <a:endParaRPr lang="en-GB"/>
          </a:p>
        </p:txBody>
      </p:sp>
    </p:spTree>
    <p:extLst>
      <p:ext uri="{BB962C8B-B14F-4D97-AF65-F5344CB8AC3E}">
        <p14:creationId xmlns:p14="http://schemas.microsoft.com/office/powerpoint/2010/main" val="3902670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Master" Target="../slideMasters/slideMaster2.xml"/><Relationship Id="rId1" Type="http://schemas.openxmlformats.org/officeDocument/2006/relationships/tags" Target="../tags/tag3.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Left-Purple/Blue/Teal">
    <p:spTree>
      <p:nvGrpSpPr>
        <p:cNvPr id="1" name=""/>
        <p:cNvGrpSpPr/>
        <p:nvPr/>
      </p:nvGrpSpPr>
      <p:grpSpPr>
        <a:xfrm>
          <a:off x="0" y="0"/>
          <a:ext cx="0" cy="0"/>
          <a:chOff x="0" y="0"/>
          <a:chExt cx="0" cy="0"/>
        </a:xfrm>
      </p:grpSpPr>
      <p:sp>
        <p:nvSpPr>
          <p:cNvPr id="5" name="Picture Placeholder 6"/>
          <p:cNvSpPr>
            <a:spLocks noGrp="1"/>
          </p:cNvSpPr>
          <p:nvPr>
            <p:ph type="pic" sz="quarter" idx="11"/>
          </p:nvPr>
        </p:nvSpPr>
        <p:spPr>
          <a:xfrm>
            <a:off x="-4038" y="-2408"/>
            <a:ext cx="12196038" cy="6866315"/>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82536" h="5958964">
                <a:moveTo>
                  <a:pt x="6538429" y="2908321"/>
                </a:moveTo>
                <a:lnTo>
                  <a:pt x="6511723" y="5119"/>
                </a:lnTo>
                <a:lnTo>
                  <a:pt x="11277070" y="0"/>
                </a:lnTo>
                <a:lnTo>
                  <a:pt x="11282536" y="5953838"/>
                </a:lnTo>
                <a:lnTo>
                  <a:pt x="3736" y="5958964"/>
                </a:lnTo>
                <a:cubicBezTo>
                  <a:pt x="4329" y="5336513"/>
                  <a:pt x="-543" y="5461209"/>
                  <a:pt x="50" y="5346271"/>
                </a:cubicBezTo>
                <a:lnTo>
                  <a:pt x="3354382" y="5328481"/>
                </a:lnTo>
                <a:lnTo>
                  <a:pt x="3703145" y="5036925"/>
                </a:lnTo>
                <a:lnTo>
                  <a:pt x="4139076" y="5040861"/>
                </a:lnTo>
                <a:lnTo>
                  <a:pt x="6538429" y="2908321"/>
                </a:ln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
        <p:nvSpPr>
          <p:cNvPr id="13" name="Freeform 12"/>
          <p:cNvSpPr/>
          <p:nvPr userDrawn="1"/>
        </p:nvSpPr>
        <p:spPr>
          <a:xfrm>
            <a:off x="-12297" y="-12270"/>
            <a:ext cx="7082129" cy="5827243"/>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7007314"/>
              <a:gd name="connsiteY0" fmla="*/ 5767186 h 5767186"/>
              <a:gd name="connsiteX1" fmla="*/ 0 w 7007314"/>
              <a:gd name="connsiteY1" fmla="*/ 5743885 h 5767186"/>
              <a:gd name="connsiteX2" fmla="*/ 11652 w 7007314"/>
              <a:gd name="connsiteY2" fmla="*/ 0 h 5767186"/>
              <a:gd name="connsiteX3" fmla="*/ 6979341 w 7007314"/>
              <a:gd name="connsiteY3" fmla="*/ 0 h 5767186"/>
              <a:gd name="connsiteX4" fmla="*/ 7007314 w 7007314"/>
              <a:gd name="connsiteY4" fmla="*/ 3344034 h 5767186"/>
              <a:gd name="connsiteX5" fmla="*/ 4518626 w 7007314"/>
              <a:gd name="connsiteY5" fmla="*/ 5767186 h 5767186"/>
              <a:gd name="connsiteX0" fmla="*/ 4443211 w 7007314"/>
              <a:gd name="connsiteY0" fmla="*/ 5767186 h 5767186"/>
              <a:gd name="connsiteX1" fmla="*/ 0 w 7007314"/>
              <a:gd name="connsiteY1" fmla="*/ 5743885 h 5767186"/>
              <a:gd name="connsiteX2" fmla="*/ 11652 w 7007314"/>
              <a:gd name="connsiteY2" fmla="*/ 0 h 5767186"/>
              <a:gd name="connsiteX3" fmla="*/ 6979341 w 7007314"/>
              <a:gd name="connsiteY3" fmla="*/ 0 h 5767186"/>
              <a:gd name="connsiteX4" fmla="*/ 7007314 w 7007314"/>
              <a:gd name="connsiteY4" fmla="*/ 3344034 h 5767186"/>
              <a:gd name="connsiteX5" fmla="*/ 4443211 w 7007314"/>
              <a:gd name="connsiteY5" fmla="*/ 5767186 h 576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7314" h="5767186">
                <a:moveTo>
                  <a:pt x="4443211" y="5767186"/>
                </a:moveTo>
                <a:lnTo>
                  <a:pt x="0" y="5743885"/>
                </a:lnTo>
                <a:lnTo>
                  <a:pt x="11652" y="0"/>
                </a:lnTo>
                <a:lnTo>
                  <a:pt x="6979341" y="0"/>
                </a:lnTo>
                <a:lnTo>
                  <a:pt x="7007314" y="3344034"/>
                </a:lnTo>
                <a:lnTo>
                  <a:pt x="4443211" y="5767186"/>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5" name="Freeform 14"/>
          <p:cNvSpPr/>
          <p:nvPr userDrawn="1"/>
        </p:nvSpPr>
        <p:spPr>
          <a:xfrm>
            <a:off x="-15990" y="-21611"/>
            <a:ext cx="6806561" cy="6183464"/>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601776 w 6734656"/>
              <a:gd name="connsiteY2" fmla="*/ 6425930 h 6425930"/>
              <a:gd name="connsiteX3" fmla="*/ 0 w 6734656"/>
              <a:gd name="connsiteY3" fmla="*/ 6425930 h 6425930"/>
              <a:gd name="connsiteX4" fmla="*/ 23303 w 6734656"/>
              <a:gd name="connsiteY4" fmla="*/ 41247 h 64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656" h="6425930">
                <a:moveTo>
                  <a:pt x="6721956" y="0"/>
                </a:moveTo>
                <a:cubicBezTo>
                  <a:pt x="6726189" y="1097281"/>
                  <a:pt x="6730423" y="2194562"/>
                  <a:pt x="6734656" y="3291843"/>
                </a:cubicBezTo>
                <a:lnTo>
                  <a:pt x="3601776" y="6425930"/>
                </a:lnTo>
                <a:lnTo>
                  <a:pt x="0" y="6425930"/>
                </a:lnTo>
                <a:cubicBezTo>
                  <a:pt x="7768" y="4297702"/>
                  <a:pt x="15535" y="2169475"/>
                  <a:pt x="23303" y="41247"/>
                </a:cubicBezTo>
              </a:path>
            </a:pathLst>
          </a:custGeom>
          <a:solidFill>
            <a:schemeClr val="accent1">
              <a:alpha val="75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7" name="Freeform 16"/>
          <p:cNvSpPr/>
          <p:nvPr userDrawn="1"/>
        </p:nvSpPr>
        <p:spPr>
          <a:xfrm>
            <a:off x="-34361" y="-19909"/>
            <a:ext cx="6467717" cy="548503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392" h="5428502">
                <a:moveTo>
                  <a:pt x="0" y="5427244"/>
                </a:moveTo>
                <a:cubicBezTo>
                  <a:pt x="2974" y="3644821"/>
                  <a:pt x="31349" y="1798897"/>
                  <a:pt x="34323" y="16474"/>
                </a:cubicBezTo>
                <a:lnTo>
                  <a:pt x="6399392" y="0"/>
                </a:lnTo>
                <a:cubicBezTo>
                  <a:pt x="6395578" y="987819"/>
                  <a:pt x="6391765" y="2026438"/>
                  <a:pt x="6387951" y="3014257"/>
                </a:cubicBezTo>
                <a:lnTo>
                  <a:pt x="3756481" y="5428502"/>
                </a:lnTo>
              </a:path>
            </a:pathLst>
          </a:custGeom>
          <a:solidFill>
            <a:schemeClr val="accent5">
              <a:alpha val="90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4" name="Title 1"/>
          <p:cNvSpPr>
            <a:spLocks noGrp="1"/>
          </p:cNvSpPr>
          <p:nvPr>
            <p:ph type="title" hasCustomPrompt="1"/>
          </p:nvPr>
        </p:nvSpPr>
        <p:spPr>
          <a:xfrm>
            <a:off x="467458" y="598729"/>
            <a:ext cx="5528504" cy="2461975"/>
          </a:xfrm>
          <a:prstGeom prst="rect">
            <a:avLst/>
          </a:prstGeom>
          <a:ln>
            <a:noFill/>
          </a:ln>
        </p:spPr>
        <p:txBody>
          <a:bodyPr lIns="0" tIns="0" rIns="0" bIns="0" anchor="t" anchorCtr="0">
            <a:noAutofit/>
          </a:bodyPr>
          <a:lstStyle>
            <a:lvl1pPr>
              <a:lnSpc>
                <a:spcPct val="100000"/>
              </a:lnSpc>
              <a:defRPr sz="5600" baseline="0">
                <a:solidFill>
                  <a:schemeClr val="bg1"/>
                </a:solidFill>
              </a:defRPr>
            </a:lvl1pPr>
          </a:lstStyle>
          <a:p>
            <a:r>
              <a:rPr lang="en-US" dirty="0"/>
              <a:t>Click to add headline for the title slide here</a:t>
            </a:r>
          </a:p>
        </p:txBody>
      </p:sp>
      <p:sp>
        <p:nvSpPr>
          <p:cNvPr id="18" name="Text Placeholder 3"/>
          <p:cNvSpPr>
            <a:spLocks noGrp="1"/>
          </p:cNvSpPr>
          <p:nvPr>
            <p:ph type="body" sz="quarter" idx="12" hasCustomPrompt="1"/>
          </p:nvPr>
        </p:nvSpPr>
        <p:spPr>
          <a:xfrm>
            <a:off x="488233" y="3531870"/>
            <a:ext cx="4021245" cy="426300"/>
          </a:xfrm>
          <a:prstGeom prst="rect">
            <a:avLst/>
          </a:prstGeom>
          <a:ln>
            <a:noFill/>
          </a:ln>
        </p:spPr>
        <p:txBody>
          <a:bodyPr lIns="0" tIns="0" rIns="0" bIns="0">
            <a:normAutofit/>
          </a:bodyPr>
          <a:lstStyle>
            <a:lvl1pPr>
              <a:spcBef>
                <a:spcPts val="0"/>
              </a:spcBef>
              <a:spcAft>
                <a:spcPts val="0"/>
              </a:spcAft>
              <a:buFontTx/>
              <a:buNone/>
              <a:defRPr sz="1800" baseline="0">
                <a:solidFill>
                  <a:srgbClr val="FFFFFF"/>
                </a:solidFill>
                <a:latin typeface="Corbel"/>
                <a:cs typeface="Corbel"/>
              </a:defRPr>
            </a:lvl1pPr>
            <a:lvl2pPr marL="453521" indent="0">
              <a:buFontTx/>
              <a:buNone/>
              <a:defRPr>
                <a:solidFill>
                  <a:srgbClr val="FFFFFF"/>
                </a:solidFill>
              </a:defRPr>
            </a:lvl2pPr>
            <a:lvl3pPr marL="849452" indent="0">
              <a:buFontTx/>
              <a:buNone/>
              <a:defRPr>
                <a:solidFill>
                  <a:srgbClr val="FFFFFF"/>
                </a:solidFill>
              </a:defRPr>
            </a:lvl3pPr>
            <a:lvl4pPr marL="1216588" indent="0">
              <a:buFontTx/>
              <a:buNone/>
              <a:defRPr>
                <a:solidFill>
                  <a:srgbClr val="FFFFFF"/>
                </a:solidFill>
              </a:defRPr>
            </a:lvl4pPr>
            <a:lvl5pPr marL="1828480" indent="0">
              <a:buFontTx/>
              <a:buNone/>
              <a:defRPr>
                <a:solidFill>
                  <a:srgbClr val="FFFFFF"/>
                </a:solidFill>
              </a:defRPr>
            </a:lvl5pPr>
          </a:lstStyle>
          <a:p>
            <a:pPr lvl="0"/>
            <a:r>
              <a:rPr lang="en-US" dirty="0"/>
              <a:t>Presented by: John Doe</a:t>
            </a:r>
          </a:p>
        </p:txBody>
      </p:sp>
      <p:sp>
        <p:nvSpPr>
          <p:cNvPr id="9" name="Text Placeholder 3"/>
          <p:cNvSpPr>
            <a:spLocks noGrp="1"/>
          </p:cNvSpPr>
          <p:nvPr>
            <p:ph type="body" sz="quarter" idx="13" hasCustomPrompt="1"/>
          </p:nvPr>
        </p:nvSpPr>
        <p:spPr>
          <a:xfrm>
            <a:off x="492473" y="3832436"/>
            <a:ext cx="4021245" cy="426300"/>
          </a:xfrm>
          <a:prstGeom prst="rect">
            <a:avLst/>
          </a:prstGeom>
          <a:ln>
            <a:noFill/>
          </a:ln>
        </p:spPr>
        <p:txBody>
          <a:bodyPr lIns="0" tIns="0" rIns="0" bIns="0">
            <a:normAutofit/>
          </a:bodyPr>
          <a:lstStyle>
            <a:lvl1pPr>
              <a:spcBef>
                <a:spcPts val="0"/>
              </a:spcBef>
              <a:spcAft>
                <a:spcPts val="0"/>
              </a:spcAft>
              <a:buFontTx/>
              <a:buNone/>
              <a:defRPr sz="1800" baseline="0">
                <a:solidFill>
                  <a:srgbClr val="FFFFFF"/>
                </a:solidFill>
                <a:latin typeface="Corbel"/>
                <a:cs typeface="Corbel"/>
              </a:defRPr>
            </a:lvl1pPr>
            <a:lvl2pPr marL="453521" indent="0">
              <a:buFontTx/>
              <a:buNone/>
              <a:defRPr>
                <a:solidFill>
                  <a:srgbClr val="FFFFFF"/>
                </a:solidFill>
              </a:defRPr>
            </a:lvl2pPr>
            <a:lvl3pPr marL="849452" indent="0">
              <a:buFontTx/>
              <a:buNone/>
              <a:defRPr>
                <a:solidFill>
                  <a:srgbClr val="FFFFFF"/>
                </a:solidFill>
              </a:defRPr>
            </a:lvl3pPr>
            <a:lvl4pPr marL="1216588" indent="0">
              <a:buFontTx/>
              <a:buNone/>
              <a:defRPr>
                <a:solidFill>
                  <a:srgbClr val="FFFFFF"/>
                </a:solidFill>
              </a:defRPr>
            </a:lvl4pPr>
            <a:lvl5pPr marL="1828480" indent="0">
              <a:buFontTx/>
              <a:buNone/>
              <a:defRPr>
                <a:solidFill>
                  <a:srgbClr val="FFFFFF"/>
                </a:solidFill>
              </a:defRPr>
            </a:lvl5pPr>
          </a:lstStyle>
          <a:p>
            <a:pPr lvl="0"/>
            <a:r>
              <a:rPr lang="en-US" dirty="0"/>
              <a:t>January 1, 2016</a:t>
            </a:r>
          </a:p>
        </p:txBody>
      </p:sp>
    </p:spTree>
    <p:extLst>
      <p:ext uri="{BB962C8B-B14F-4D97-AF65-F5344CB8AC3E}">
        <p14:creationId xmlns:p14="http://schemas.microsoft.com/office/powerpoint/2010/main" val="305072462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Headline-TopLeft-Black/Grays">
    <p:spTree>
      <p:nvGrpSpPr>
        <p:cNvPr id="1" name=""/>
        <p:cNvGrpSpPr/>
        <p:nvPr/>
      </p:nvGrpSpPr>
      <p:grpSpPr>
        <a:xfrm>
          <a:off x="0" y="0"/>
          <a:ext cx="0" cy="0"/>
          <a:chOff x="0" y="0"/>
          <a:chExt cx="0" cy="0"/>
        </a:xfrm>
      </p:grpSpPr>
      <p:sp>
        <p:nvSpPr>
          <p:cNvPr id="8" name="Freeform 7"/>
          <p:cNvSpPr/>
          <p:nvPr userDrawn="1"/>
        </p:nvSpPr>
        <p:spPr>
          <a:xfrm>
            <a:off x="-22696" y="-7612"/>
            <a:ext cx="6741433" cy="34703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 name="connsiteX0" fmla="*/ 4049010 w 6457318"/>
              <a:gd name="connsiteY0" fmla="*/ 4178163 h 4343164"/>
              <a:gd name="connsiteX1" fmla="*/ 9579 w 6457318"/>
              <a:gd name="connsiteY1" fmla="*/ 4342854 h 4343164"/>
              <a:gd name="connsiteX2" fmla="*/ 9728 w 6457318"/>
              <a:gd name="connsiteY2" fmla="*/ 18743 h 4343164"/>
              <a:gd name="connsiteX3" fmla="*/ 6452931 w 6457318"/>
              <a:gd name="connsiteY3" fmla="*/ 0 h 4343164"/>
              <a:gd name="connsiteX4" fmla="*/ 6457218 w 6457318"/>
              <a:gd name="connsiteY4" fmla="*/ 2391153 h 4343164"/>
              <a:gd name="connsiteX5" fmla="*/ 4049010 w 6457318"/>
              <a:gd name="connsiteY5" fmla="*/ 4178163 h 4343164"/>
              <a:gd name="connsiteX0" fmla="*/ 4061178 w 6457318"/>
              <a:gd name="connsiteY0" fmla="*/ 4353409 h 4353409"/>
              <a:gd name="connsiteX1" fmla="*/ 9579 w 6457318"/>
              <a:gd name="connsiteY1" fmla="*/ 4342854 h 4353409"/>
              <a:gd name="connsiteX2" fmla="*/ 9728 w 6457318"/>
              <a:gd name="connsiteY2" fmla="*/ 18743 h 4353409"/>
              <a:gd name="connsiteX3" fmla="*/ 6452931 w 6457318"/>
              <a:gd name="connsiteY3" fmla="*/ 0 h 4353409"/>
              <a:gd name="connsiteX4" fmla="*/ 6457218 w 6457318"/>
              <a:gd name="connsiteY4" fmla="*/ 2391153 h 4353409"/>
              <a:gd name="connsiteX5" fmla="*/ 4061178 w 6457318"/>
              <a:gd name="connsiteY5" fmla="*/ 4353409 h 4353409"/>
              <a:gd name="connsiteX0" fmla="*/ 4061178 w 6457318"/>
              <a:gd name="connsiteY0" fmla="*/ 4353409 h 4353409"/>
              <a:gd name="connsiteX1" fmla="*/ 9579 w 6457318"/>
              <a:gd name="connsiteY1" fmla="*/ 4342854 h 4353409"/>
              <a:gd name="connsiteX2" fmla="*/ 9728 w 6457318"/>
              <a:gd name="connsiteY2" fmla="*/ 18743 h 4353409"/>
              <a:gd name="connsiteX3" fmla="*/ 6452931 w 6457318"/>
              <a:gd name="connsiteY3" fmla="*/ 0 h 4353409"/>
              <a:gd name="connsiteX4" fmla="*/ 6457218 w 6457318"/>
              <a:gd name="connsiteY4" fmla="*/ 2454879 h 4353409"/>
              <a:gd name="connsiteX5" fmla="*/ 4061178 w 6457318"/>
              <a:gd name="connsiteY5" fmla="*/ 4353409 h 435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7318" h="4353409">
                <a:moveTo>
                  <a:pt x="4061178" y="4353409"/>
                </a:moveTo>
                <a:lnTo>
                  <a:pt x="9579" y="4342854"/>
                </a:lnTo>
                <a:cubicBezTo>
                  <a:pt x="29179" y="4383546"/>
                  <a:pt x="-19799" y="41777"/>
                  <a:pt x="9728" y="18743"/>
                </a:cubicBezTo>
                <a:lnTo>
                  <a:pt x="6452931" y="0"/>
                </a:lnTo>
                <a:cubicBezTo>
                  <a:pt x="6451975" y="802049"/>
                  <a:pt x="6458174" y="1652830"/>
                  <a:pt x="6457218" y="2454879"/>
                </a:cubicBezTo>
                <a:lnTo>
                  <a:pt x="4061178" y="4353409"/>
                </a:lnTo>
                <a:close/>
              </a:path>
            </a:pathLst>
          </a:custGeom>
          <a:solidFill>
            <a:srgbClr val="0D0D11">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a:off x="-15573" y="-8810"/>
            <a:ext cx="6389032"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rgbClr val="0D0D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33026" y="-19717"/>
            <a:ext cx="6551278"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tx1">
              <a:lumMod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Title 1"/>
          <p:cNvSpPr>
            <a:spLocks noGrp="1"/>
          </p:cNvSpPr>
          <p:nvPr userDrawn="1">
            <p:ph type="title" hasCustomPrompt="1"/>
          </p:nvPr>
        </p:nvSpPr>
        <p:spPr>
          <a:xfrm>
            <a:off x="474804" y="614390"/>
            <a:ext cx="5432235" cy="2674910"/>
          </a:xfrm>
          <a:prstGeom prst="rect">
            <a:avLst/>
          </a:prstGeom>
          <a:ln>
            <a:noFill/>
          </a:ln>
        </p:spPr>
        <p:txBody>
          <a:bodyPr lIns="0" tIns="0" rIns="0" bIns="0" anchor="t" anchorCtr="0">
            <a:normAutofit/>
          </a:bodyPr>
          <a:lstStyle>
            <a:lvl1pPr>
              <a:lnSpc>
                <a:spcPct val="100000"/>
              </a:lnSpc>
              <a:defRPr sz="6400" spc="-100" baseline="0">
                <a:solidFill>
                  <a:srgbClr val="FFFFFF"/>
                </a:solidFill>
              </a:defRPr>
            </a:lvl1pPr>
          </a:lstStyle>
          <a:p>
            <a:r>
              <a:rPr lang="en-US" dirty="0"/>
              <a:t>Click to add headline here</a:t>
            </a:r>
          </a:p>
        </p:txBody>
      </p:sp>
      <p:sp>
        <p:nvSpPr>
          <p:cNvPr id="9" name="Picture Placeholder 6"/>
          <p:cNvSpPr>
            <a:spLocks noGrp="1"/>
          </p:cNvSpPr>
          <p:nvPr>
            <p:ph type="pic" sz="quarter" idx="11"/>
          </p:nvPr>
        </p:nvSpPr>
        <p:spPr>
          <a:xfrm>
            <a:off x="-25204" y="-18344"/>
            <a:ext cx="12238916" cy="6882250"/>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660594 w 7143363"/>
              <a:gd name="connsiteY7" fmla="*/ 2617512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45378 w 7143363"/>
              <a:gd name="connsiteY7" fmla="*/ 2134917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30"/>
              <a:gd name="connsiteX1" fmla="*/ 2058298 w 7143363"/>
              <a:gd name="connsiteY1" fmla="*/ 0 h 5968530"/>
              <a:gd name="connsiteX2" fmla="*/ 7137897 w 7143363"/>
              <a:gd name="connsiteY2" fmla="*/ 1245 h 5968530"/>
              <a:gd name="connsiteX3" fmla="*/ 7143363 w 7143363"/>
              <a:gd name="connsiteY3" fmla="*/ 5959241 h 5968530"/>
              <a:gd name="connsiteX4" fmla="*/ 0 w 7143363"/>
              <a:gd name="connsiteY4" fmla="*/ 5968527 h 5968530"/>
              <a:gd name="connsiteX5" fmla="*/ 143826 w 7143363"/>
              <a:gd name="connsiteY5" fmla="*/ 3363711 h 5968530"/>
              <a:gd name="connsiteX6" fmla="*/ 1744610 w 7143363"/>
              <a:gd name="connsiteY6" fmla="*/ 2436788 h 5968530"/>
              <a:gd name="connsiteX7" fmla="*/ 1745378 w 7143363"/>
              <a:gd name="connsiteY7" fmla="*/ 2134917 h 5968530"/>
              <a:gd name="connsiteX8" fmla="*/ 1879354 w 7143363"/>
              <a:gd name="connsiteY8" fmla="*/ 2043452 h 5968530"/>
              <a:gd name="connsiteX9" fmla="*/ 1883472 w 7143363"/>
              <a:gd name="connsiteY9" fmla="*/ 1676772 h 5968530"/>
              <a:gd name="connsiteX10" fmla="*/ 2062299 w 7143363"/>
              <a:gd name="connsiteY10" fmla="*/ 1661902 h 5968530"/>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28435 w 7609499"/>
              <a:gd name="connsiteY0" fmla="*/ 1661902 h 5968527"/>
              <a:gd name="connsiteX1" fmla="*/ 2524434 w 7609499"/>
              <a:gd name="connsiteY1" fmla="*/ 0 h 5968527"/>
              <a:gd name="connsiteX2" fmla="*/ 7604033 w 7609499"/>
              <a:gd name="connsiteY2" fmla="*/ 1245 h 5968527"/>
              <a:gd name="connsiteX3" fmla="*/ 7609499 w 7609499"/>
              <a:gd name="connsiteY3" fmla="*/ 5959241 h 5968527"/>
              <a:gd name="connsiteX4" fmla="*/ 466136 w 7609499"/>
              <a:gd name="connsiteY4" fmla="*/ 5968527 h 5968527"/>
              <a:gd name="connsiteX5" fmla="*/ 562792 w 7609499"/>
              <a:gd name="connsiteY5" fmla="*/ 4183388 h 5968527"/>
              <a:gd name="connsiteX6" fmla="*/ 609962 w 7609499"/>
              <a:gd name="connsiteY6" fmla="*/ 3363711 h 5968527"/>
              <a:gd name="connsiteX7" fmla="*/ 2210746 w 7609499"/>
              <a:gd name="connsiteY7" fmla="*/ 2436788 h 5968527"/>
              <a:gd name="connsiteX8" fmla="*/ 2211514 w 7609499"/>
              <a:gd name="connsiteY8" fmla="*/ 2134917 h 5968527"/>
              <a:gd name="connsiteX9" fmla="*/ 2345490 w 7609499"/>
              <a:gd name="connsiteY9" fmla="*/ 2043452 h 5968527"/>
              <a:gd name="connsiteX10" fmla="*/ 2349608 w 7609499"/>
              <a:gd name="connsiteY10" fmla="*/ 1676772 h 5968527"/>
              <a:gd name="connsiteX11" fmla="*/ 2528435 w 7609499"/>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726426 w 11807490"/>
              <a:gd name="connsiteY0" fmla="*/ 1661902 h 5959241"/>
              <a:gd name="connsiteX1" fmla="*/ 6722425 w 11807490"/>
              <a:gd name="connsiteY1" fmla="*/ 0 h 5959241"/>
              <a:gd name="connsiteX2" fmla="*/ 11802024 w 11807490"/>
              <a:gd name="connsiteY2" fmla="*/ 1245 h 5959241"/>
              <a:gd name="connsiteX3" fmla="*/ 11807490 w 11807490"/>
              <a:gd name="connsiteY3" fmla="*/ 5959241 h 5959241"/>
              <a:gd name="connsiteX4" fmla="*/ 521614 w 11807490"/>
              <a:gd name="connsiteY4" fmla="*/ 5957505 h 5959241"/>
              <a:gd name="connsiteX5" fmla="*/ 518380 w 11807490"/>
              <a:gd name="connsiteY5" fmla="*/ 3411865 h 5959241"/>
              <a:gd name="connsiteX6" fmla="*/ 4807953 w 11807490"/>
              <a:gd name="connsiteY6" fmla="*/ 3363711 h 5959241"/>
              <a:gd name="connsiteX7" fmla="*/ 6408737 w 11807490"/>
              <a:gd name="connsiteY7" fmla="*/ 2436788 h 5959241"/>
              <a:gd name="connsiteX8" fmla="*/ 6409505 w 11807490"/>
              <a:gd name="connsiteY8" fmla="*/ 2134917 h 5959241"/>
              <a:gd name="connsiteX9" fmla="*/ 6543481 w 11807490"/>
              <a:gd name="connsiteY9" fmla="*/ 2043452 h 5959241"/>
              <a:gd name="connsiteX10" fmla="*/ 6547599 w 11807490"/>
              <a:gd name="connsiteY10" fmla="*/ 1676772 h 5959241"/>
              <a:gd name="connsiteX11" fmla="*/ 6726426 w 1180749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6028 w 11287092"/>
              <a:gd name="connsiteY0" fmla="*/ 1661902 h 5959241"/>
              <a:gd name="connsiteX1" fmla="*/ 6202027 w 11287092"/>
              <a:gd name="connsiteY1" fmla="*/ 0 h 5959241"/>
              <a:gd name="connsiteX2" fmla="*/ 11281626 w 11287092"/>
              <a:gd name="connsiteY2" fmla="*/ 1245 h 5959241"/>
              <a:gd name="connsiteX3" fmla="*/ 11287092 w 11287092"/>
              <a:gd name="connsiteY3" fmla="*/ 5959241 h 5959241"/>
              <a:gd name="connsiteX4" fmla="*/ 1216 w 11287092"/>
              <a:gd name="connsiteY4" fmla="*/ 5957505 h 5959241"/>
              <a:gd name="connsiteX5" fmla="*/ 3858 w 11287092"/>
              <a:gd name="connsiteY5" fmla="*/ 3400844 h 5959241"/>
              <a:gd name="connsiteX6" fmla="*/ 4287555 w 11287092"/>
              <a:gd name="connsiteY6" fmla="*/ 3363711 h 5959241"/>
              <a:gd name="connsiteX7" fmla="*/ 5888339 w 11287092"/>
              <a:gd name="connsiteY7" fmla="*/ 2436788 h 5959241"/>
              <a:gd name="connsiteX8" fmla="*/ 5889107 w 11287092"/>
              <a:gd name="connsiteY8" fmla="*/ 2134917 h 5959241"/>
              <a:gd name="connsiteX9" fmla="*/ 6023083 w 11287092"/>
              <a:gd name="connsiteY9" fmla="*/ 2043452 h 5959241"/>
              <a:gd name="connsiteX10" fmla="*/ 6027201 w 11287092"/>
              <a:gd name="connsiteY10" fmla="*/ 1676772 h 5959241"/>
              <a:gd name="connsiteX11" fmla="*/ 6206028 w 11287092"/>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395334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29219 w 11289110"/>
              <a:gd name="connsiteY10" fmla="*/ 1676772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0657 h 5967296"/>
              <a:gd name="connsiteX1" fmla="*/ 6209922 w 11289110"/>
              <a:gd name="connsiteY1" fmla="*/ 9777 h 5967296"/>
              <a:gd name="connsiteX2" fmla="*/ 11283644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89110"/>
              <a:gd name="connsiteY0" fmla="*/ 1660657 h 5967296"/>
              <a:gd name="connsiteX1" fmla="*/ 6209922 w 11289110"/>
              <a:gd name="connsiteY1" fmla="*/ 9777 h 5967296"/>
              <a:gd name="connsiteX2" fmla="*/ 11277768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89573 w 11296056"/>
              <a:gd name="connsiteY6" fmla="*/ 3367977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46746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3 w 11296056"/>
              <a:gd name="connsiteY1" fmla="*/ 54854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47718 h 5972807"/>
              <a:gd name="connsiteX10" fmla="*/ 6017015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47718 h 5972807"/>
              <a:gd name="connsiteX10" fmla="*/ 6017015 w 11296056"/>
              <a:gd name="connsiteY10" fmla="*/ 1742672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47718 h 5972807"/>
              <a:gd name="connsiteX10" fmla="*/ 6022481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20164 h 5972807"/>
              <a:gd name="connsiteX10" fmla="*/ 6022481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9 w 11296056"/>
              <a:gd name="connsiteY8" fmla="*/ 2110578 h 5972807"/>
              <a:gd name="connsiteX9" fmla="*/ 6025101 w 11296056"/>
              <a:gd name="connsiteY9" fmla="*/ 2020164 h 5972807"/>
              <a:gd name="connsiteX10" fmla="*/ 6022481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66535 h 5972807"/>
              <a:gd name="connsiteX6" fmla="*/ 4295600 w 11296056"/>
              <a:gd name="connsiteY6" fmla="*/ 3356674 h 5972807"/>
              <a:gd name="connsiteX7" fmla="*/ 5884331 w 11296056"/>
              <a:gd name="connsiteY7" fmla="*/ 2424097 h 5972807"/>
              <a:gd name="connsiteX8" fmla="*/ 5874169 w 11296056"/>
              <a:gd name="connsiteY8" fmla="*/ 2110578 h 5972807"/>
              <a:gd name="connsiteX9" fmla="*/ 6025101 w 11296056"/>
              <a:gd name="connsiteY9" fmla="*/ 2020164 h 5972807"/>
              <a:gd name="connsiteX10" fmla="*/ 6022481 w 11296056"/>
              <a:gd name="connsiteY10" fmla="*/ 1758051 h 5972807"/>
              <a:gd name="connsiteX11" fmla="*/ 6208046 w 11296056"/>
              <a:gd name="connsiteY11" fmla="*/ 1659464 h 5972807"/>
              <a:gd name="connsiteX0" fmla="*/ 6225674 w 11313684"/>
              <a:gd name="connsiteY0" fmla="*/ 1659464 h 5972807"/>
              <a:gd name="connsiteX1" fmla="*/ 6221525 w 11313684"/>
              <a:gd name="connsiteY1" fmla="*/ 9636 h 5972807"/>
              <a:gd name="connsiteX2" fmla="*/ 11313024 w 11313684"/>
              <a:gd name="connsiteY2" fmla="*/ 0 h 5972807"/>
              <a:gd name="connsiteX3" fmla="*/ 11306738 w 11313684"/>
              <a:gd name="connsiteY3" fmla="*/ 5963507 h 5972807"/>
              <a:gd name="connsiteX4" fmla="*/ 20862 w 11313684"/>
              <a:gd name="connsiteY4" fmla="*/ 5972793 h 5972807"/>
              <a:gd name="connsiteX5" fmla="*/ 0 w 11313684"/>
              <a:gd name="connsiteY5" fmla="*/ 3366535 h 5972807"/>
              <a:gd name="connsiteX6" fmla="*/ 4313228 w 11313684"/>
              <a:gd name="connsiteY6" fmla="*/ 3356674 h 5972807"/>
              <a:gd name="connsiteX7" fmla="*/ 5901959 w 11313684"/>
              <a:gd name="connsiteY7" fmla="*/ 2424097 h 5972807"/>
              <a:gd name="connsiteX8" fmla="*/ 5891797 w 11313684"/>
              <a:gd name="connsiteY8" fmla="*/ 2110578 h 5972807"/>
              <a:gd name="connsiteX9" fmla="*/ 6042729 w 11313684"/>
              <a:gd name="connsiteY9" fmla="*/ 2020164 h 5972807"/>
              <a:gd name="connsiteX10" fmla="*/ 6040109 w 11313684"/>
              <a:gd name="connsiteY10" fmla="*/ 1758051 h 5972807"/>
              <a:gd name="connsiteX11" fmla="*/ 6225674 w 11313684"/>
              <a:gd name="connsiteY11" fmla="*/ 1659464 h 5972807"/>
              <a:gd name="connsiteX0" fmla="*/ 6225674 w 11313684"/>
              <a:gd name="connsiteY0" fmla="*/ 1659464 h 5972807"/>
              <a:gd name="connsiteX1" fmla="*/ 6221525 w 11313684"/>
              <a:gd name="connsiteY1" fmla="*/ 9636 h 5972807"/>
              <a:gd name="connsiteX2" fmla="*/ 11313024 w 11313684"/>
              <a:gd name="connsiteY2" fmla="*/ 0 h 5972807"/>
              <a:gd name="connsiteX3" fmla="*/ 11306738 w 11313684"/>
              <a:gd name="connsiteY3" fmla="*/ 5963507 h 5972807"/>
              <a:gd name="connsiteX4" fmla="*/ 26738 w 11313684"/>
              <a:gd name="connsiteY4" fmla="*/ 5972793 h 5972807"/>
              <a:gd name="connsiteX5" fmla="*/ 0 w 11313684"/>
              <a:gd name="connsiteY5" fmla="*/ 3366535 h 5972807"/>
              <a:gd name="connsiteX6" fmla="*/ 4313228 w 11313684"/>
              <a:gd name="connsiteY6" fmla="*/ 3356674 h 5972807"/>
              <a:gd name="connsiteX7" fmla="*/ 5901959 w 11313684"/>
              <a:gd name="connsiteY7" fmla="*/ 2424097 h 5972807"/>
              <a:gd name="connsiteX8" fmla="*/ 5891797 w 11313684"/>
              <a:gd name="connsiteY8" fmla="*/ 2110578 h 5972807"/>
              <a:gd name="connsiteX9" fmla="*/ 6042729 w 11313684"/>
              <a:gd name="connsiteY9" fmla="*/ 2020164 h 5972807"/>
              <a:gd name="connsiteX10" fmla="*/ 6040109 w 11313684"/>
              <a:gd name="connsiteY10" fmla="*/ 1758051 h 5972807"/>
              <a:gd name="connsiteX11" fmla="*/ 6225674 w 11313684"/>
              <a:gd name="connsiteY11" fmla="*/ 1659464 h 5972807"/>
              <a:gd name="connsiteX0" fmla="*/ 6225674 w 11313684"/>
              <a:gd name="connsiteY0" fmla="*/ 1659464 h 5978318"/>
              <a:gd name="connsiteX1" fmla="*/ 6221525 w 11313684"/>
              <a:gd name="connsiteY1" fmla="*/ 9636 h 5978318"/>
              <a:gd name="connsiteX2" fmla="*/ 11313024 w 11313684"/>
              <a:gd name="connsiteY2" fmla="*/ 0 h 5978318"/>
              <a:gd name="connsiteX3" fmla="*/ 11306738 w 11313684"/>
              <a:gd name="connsiteY3" fmla="*/ 5963507 h 5978318"/>
              <a:gd name="connsiteX4" fmla="*/ 44365 w 11313684"/>
              <a:gd name="connsiteY4" fmla="*/ 5978304 h 5978318"/>
              <a:gd name="connsiteX5" fmla="*/ 0 w 11313684"/>
              <a:gd name="connsiteY5" fmla="*/ 3366535 h 5978318"/>
              <a:gd name="connsiteX6" fmla="*/ 4313228 w 11313684"/>
              <a:gd name="connsiteY6" fmla="*/ 3356674 h 5978318"/>
              <a:gd name="connsiteX7" fmla="*/ 5901959 w 11313684"/>
              <a:gd name="connsiteY7" fmla="*/ 2424097 h 5978318"/>
              <a:gd name="connsiteX8" fmla="*/ 5891797 w 11313684"/>
              <a:gd name="connsiteY8" fmla="*/ 2110578 h 5978318"/>
              <a:gd name="connsiteX9" fmla="*/ 6042729 w 11313684"/>
              <a:gd name="connsiteY9" fmla="*/ 2020164 h 5978318"/>
              <a:gd name="connsiteX10" fmla="*/ 6040109 w 11313684"/>
              <a:gd name="connsiteY10" fmla="*/ 1758051 h 5978318"/>
              <a:gd name="connsiteX11" fmla="*/ 6225674 w 11313684"/>
              <a:gd name="connsiteY11" fmla="*/ 1659464 h 5978318"/>
              <a:gd name="connsiteX0" fmla="*/ 6235082 w 11323092"/>
              <a:gd name="connsiteY0" fmla="*/ 1659464 h 5972807"/>
              <a:gd name="connsiteX1" fmla="*/ 6230933 w 11323092"/>
              <a:gd name="connsiteY1" fmla="*/ 9636 h 5972807"/>
              <a:gd name="connsiteX2" fmla="*/ 11322432 w 11323092"/>
              <a:gd name="connsiteY2" fmla="*/ 0 h 5972807"/>
              <a:gd name="connsiteX3" fmla="*/ 11316146 w 11323092"/>
              <a:gd name="connsiteY3" fmla="*/ 5963507 h 5972807"/>
              <a:gd name="connsiteX4" fmla="*/ 890 w 11323092"/>
              <a:gd name="connsiteY4" fmla="*/ 5972793 h 5972807"/>
              <a:gd name="connsiteX5" fmla="*/ 9408 w 11323092"/>
              <a:gd name="connsiteY5" fmla="*/ 3366535 h 5972807"/>
              <a:gd name="connsiteX6" fmla="*/ 4322636 w 11323092"/>
              <a:gd name="connsiteY6" fmla="*/ 3356674 h 5972807"/>
              <a:gd name="connsiteX7" fmla="*/ 5911367 w 11323092"/>
              <a:gd name="connsiteY7" fmla="*/ 2424097 h 5972807"/>
              <a:gd name="connsiteX8" fmla="*/ 5901205 w 11323092"/>
              <a:gd name="connsiteY8" fmla="*/ 2110578 h 5972807"/>
              <a:gd name="connsiteX9" fmla="*/ 6052137 w 11323092"/>
              <a:gd name="connsiteY9" fmla="*/ 2020164 h 5972807"/>
              <a:gd name="connsiteX10" fmla="*/ 6049517 w 11323092"/>
              <a:gd name="connsiteY10" fmla="*/ 1758051 h 5972807"/>
              <a:gd name="connsiteX11" fmla="*/ 6235082 w 11323092"/>
              <a:gd name="connsiteY11" fmla="*/ 1659464 h 5972807"/>
              <a:gd name="connsiteX0" fmla="*/ 6234192 w 11322202"/>
              <a:gd name="connsiteY0" fmla="*/ 1659464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51247 w 11322202"/>
              <a:gd name="connsiteY9" fmla="*/ 2020164 h 5972793"/>
              <a:gd name="connsiteX10" fmla="*/ 6048627 w 11322202"/>
              <a:gd name="connsiteY10" fmla="*/ 1758051 h 5972793"/>
              <a:gd name="connsiteX11" fmla="*/ 6234192 w 11322202"/>
              <a:gd name="connsiteY11" fmla="*/ 1659464 h 5972793"/>
              <a:gd name="connsiteX0" fmla="*/ 6234192 w 11322202"/>
              <a:gd name="connsiteY0" fmla="*/ 1659464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51247 w 11322202"/>
              <a:gd name="connsiteY9" fmla="*/ 2020164 h 5972793"/>
              <a:gd name="connsiteX10" fmla="*/ 6048627 w 11322202"/>
              <a:gd name="connsiteY10" fmla="*/ 1758051 h 5972793"/>
              <a:gd name="connsiteX11" fmla="*/ 6234192 w 11322202"/>
              <a:gd name="connsiteY11" fmla="*/ 1659464 h 5972793"/>
              <a:gd name="connsiteX0" fmla="*/ 6234192 w 11322202"/>
              <a:gd name="connsiteY0" fmla="*/ 1659464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51247 w 11322202"/>
              <a:gd name="connsiteY9" fmla="*/ 2020164 h 5972793"/>
              <a:gd name="connsiteX10" fmla="*/ 6048627 w 11322202"/>
              <a:gd name="connsiteY10" fmla="*/ 1802138 h 5972793"/>
              <a:gd name="connsiteX11" fmla="*/ 6234192 w 11322202"/>
              <a:gd name="connsiteY11" fmla="*/ 1659464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51247 w 11322202"/>
              <a:gd name="connsiteY9" fmla="*/ 2020164 h 5972793"/>
              <a:gd name="connsiteX10" fmla="*/ 6048627 w 11322202"/>
              <a:gd name="connsiteY10" fmla="*/ 1802138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39495 w 11322202"/>
              <a:gd name="connsiteY9" fmla="*/ 2014654 h 5972793"/>
              <a:gd name="connsiteX10" fmla="*/ 6048627 w 11322202"/>
              <a:gd name="connsiteY10" fmla="*/ 1802138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39495 w 11322202"/>
              <a:gd name="connsiteY9" fmla="*/ 2014654 h 5972793"/>
              <a:gd name="connsiteX10" fmla="*/ 6042751 w 11322202"/>
              <a:gd name="connsiteY10" fmla="*/ 1813160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39495 w 11322202"/>
              <a:gd name="connsiteY9" fmla="*/ 2014654 h 5972793"/>
              <a:gd name="connsiteX10" fmla="*/ 6030999 w 11322202"/>
              <a:gd name="connsiteY10" fmla="*/ 1813160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39495 w 11322202"/>
              <a:gd name="connsiteY9" fmla="*/ 2014654 h 5972793"/>
              <a:gd name="connsiteX10" fmla="*/ 6030999 w 11322202"/>
              <a:gd name="connsiteY10" fmla="*/ 1813160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33498 w 11322202"/>
              <a:gd name="connsiteY6" fmla="*/ 3356675 h 5972793"/>
              <a:gd name="connsiteX7" fmla="*/ 5910477 w 11322202"/>
              <a:gd name="connsiteY7" fmla="*/ 2424097 h 5972793"/>
              <a:gd name="connsiteX8" fmla="*/ 5900315 w 11322202"/>
              <a:gd name="connsiteY8" fmla="*/ 2110578 h 5972793"/>
              <a:gd name="connsiteX9" fmla="*/ 6039495 w 11322202"/>
              <a:gd name="connsiteY9" fmla="*/ 2014654 h 5972793"/>
              <a:gd name="connsiteX10" fmla="*/ 6030999 w 11322202"/>
              <a:gd name="connsiteY10" fmla="*/ 1813160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33498 w 11322202"/>
              <a:gd name="connsiteY6" fmla="*/ 3356675 h 5972793"/>
              <a:gd name="connsiteX7" fmla="*/ 5910477 w 11322202"/>
              <a:gd name="connsiteY7" fmla="*/ 2424097 h 5972793"/>
              <a:gd name="connsiteX8" fmla="*/ 5900315 w 11322202"/>
              <a:gd name="connsiteY8" fmla="*/ 2110578 h 5972793"/>
              <a:gd name="connsiteX9" fmla="*/ 6039495 w 11322202"/>
              <a:gd name="connsiteY9" fmla="*/ 2014654 h 5972793"/>
              <a:gd name="connsiteX10" fmla="*/ 6030999 w 11322202"/>
              <a:gd name="connsiteY10" fmla="*/ 1813160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295305 w 11322202"/>
              <a:gd name="connsiteY6" fmla="*/ 3356675 h 5972793"/>
              <a:gd name="connsiteX7" fmla="*/ 5910477 w 11322202"/>
              <a:gd name="connsiteY7" fmla="*/ 2424097 h 5972793"/>
              <a:gd name="connsiteX8" fmla="*/ 5900315 w 11322202"/>
              <a:gd name="connsiteY8" fmla="*/ 2110578 h 5972793"/>
              <a:gd name="connsiteX9" fmla="*/ 6039495 w 11322202"/>
              <a:gd name="connsiteY9" fmla="*/ 2014654 h 5972793"/>
              <a:gd name="connsiteX10" fmla="*/ 6030999 w 11322202"/>
              <a:gd name="connsiteY10" fmla="*/ 1813160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295305 w 11322202"/>
              <a:gd name="connsiteY6" fmla="*/ 3356675 h 5972793"/>
              <a:gd name="connsiteX7" fmla="*/ 5910477 w 11322202"/>
              <a:gd name="connsiteY7" fmla="*/ 2435119 h 5972793"/>
              <a:gd name="connsiteX8" fmla="*/ 5900315 w 11322202"/>
              <a:gd name="connsiteY8" fmla="*/ 2110578 h 5972793"/>
              <a:gd name="connsiteX9" fmla="*/ 6039495 w 11322202"/>
              <a:gd name="connsiteY9" fmla="*/ 2014654 h 5972793"/>
              <a:gd name="connsiteX10" fmla="*/ 6030999 w 11322202"/>
              <a:gd name="connsiteY10" fmla="*/ 1813160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295305 w 11322202"/>
              <a:gd name="connsiteY6" fmla="*/ 3356675 h 5972793"/>
              <a:gd name="connsiteX7" fmla="*/ 5910477 w 11322202"/>
              <a:gd name="connsiteY7" fmla="*/ 2435119 h 5972793"/>
              <a:gd name="connsiteX8" fmla="*/ 5900315 w 11322202"/>
              <a:gd name="connsiteY8" fmla="*/ 2110578 h 5972793"/>
              <a:gd name="connsiteX9" fmla="*/ 6039495 w 11322202"/>
              <a:gd name="connsiteY9" fmla="*/ 2014654 h 5972793"/>
              <a:gd name="connsiteX10" fmla="*/ 6030999 w 11322202"/>
              <a:gd name="connsiteY10" fmla="*/ 1813160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295305 w 11322202"/>
              <a:gd name="connsiteY6" fmla="*/ 3356675 h 5972793"/>
              <a:gd name="connsiteX7" fmla="*/ 5910477 w 11322202"/>
              <a:gd name="connsiteY7" fmla="*/ 2435119 h 5972793"/>
              <a:gd name="connsiteX8" fmla="*/ 5900315 w 11322202"/>
              <a:gd name="connsiteY8" fmla="*/ 2110578 h 5972793"/>
              <a:gd name="connsiteX9" fmla="*/ 6039495 w 11322202"/>
              <a:gd name="connsiteY9" fmla="*/ 2014654 h 5972793"/>
              <a:gd name="connsiteX10" fmla="*/ 6030999 w 11322202"/>
              <a:gd name="connsiteY10" fmla="*/ 1813160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295305 w 11322202"/>
              <a:gd name="connsiteY6" fmla="*/ 3356675 h 5972793"/>
              <a:gd name="connsiteX7" fmla="*/ 5910477 w 11322202"/>
              <a:gd name="connsiteY7" fmla="*/ 2435119 h 5972793"/>
              <a:gd name="connsiteX8" fmla="*/ 5900315 w 11322202"/>
              <a:gd name="connsiteY8" fmla="*/ 2110578 h 5972793"/>
              <a:gd name="connsiteX9" fmla="*/ 6039495 w 11322202"/>
              <a:gd name="connsiteY9" fmla="*/ 2025676 h 5972793"/>
              <a:gd name="connsiteX10" fmla="*/ 6030999 w 11322202"/>
              <a:gd name="connsiteY10" fmla="*/ 1813160 h 5972793"/>
              <a:gd name="connsiteX11" fmla="*/ 6234192 w 11322202"/>
              <a:gd name="connsiteY11" fmla="*/ 1703551 h 5972793"/>
              <a:gd name="connsiteX0" fmla="*/ 6234192 w 11322202"/>
              <a:gd name="connsiteY0" fmla="*/ 1703551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295305 w 11322202"/>
              <a:gd name="connsiteY6" fmla="*/ 3356675 h 5972793"/>
              <a:gd name="connsiteX7" fmla="*/ 5910477 w 11322202"/>
              <a:gd name="connsiteY7" fmla="*/ 2435119 h 5972793"/>
              <a:gd name="connsiteX8" fmla="*/ 5900315 w 11322202"/>
              <a:gd name="connsiteY8" fmla="*/ 2110578 h 5972793"/>
              <a:gd name="connsiteX9" fmla="*/ 6039495 w 11322202"/>
              <a:gd name="connsiteY9" fmla="*/ 2025676 h 5972793"/>
              <a:gd name="connsiteX10" fmla="*/ 6039813 w 11322202"/>
              <a:gd name="connsiteY10" fmla="*/ 1810405 h 5972793"/>
              <a:gd name="connsiteX11" fmla="*/ 6234192 w 11322202"/>
              <a:gd name="connsiteY11" fmla="*/ 1703551 h 597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22202" h="5972793">
                <a:moveTo>
                  <a:pt x="6234192" y="1703551"/>
                </a:moveTo>
                <a:cubicBezTo>
                  <a:pt x="6232858" y="705040"/>
                  <a:pt x="6231377" y="16189"/>
                  <a:pt x="6230043" y="9636"/>
                </a:cubicBezTo>
                <a:lnTo>
                  <a:pt x="11321542" y="0"/>
                </a:lnTo>
                <a:cubicBezTo>
                  <a:pt x="11325323" y="1985999"/>
                  <a:pt x="11311475" y="3977508"/>
                  <a:pt x="11315256" y="5963507"/>
                </a:cubicBezTo>
                <a:lnTo>
                  <a:pt x="0" y="5972793"/>
                </a:lnTo>
                <a:cubicBezTo>
                  <a:pt x="2839" y="5104040"/>
                  <a:pt x="5679" y="4235288"/>
                  <a:pt x="8518" y="3366535"/>
                </a:cubicBezTo>
                <a:cubicBezTo>
                  <a:pt x="14862" y="3367759"/>
                  <a:pt x="4279186" y="3344678"/>
                  <a:pt x="4295305" y="3356675"/>
                </a:cubicBezTo>
                <a:cubicBezTo>
                  <a:pt x="4297937" y="3360628"/>
                  <a:pt x="5900166" y="2437303"/>
                  <a:pt x="5910477" y="2435119"/>
                </a:cubicBezTo>
                <a:cubicBezTo>
                  <a:pt x="5911587" y="2447606"/>
                  <a:pt x="5905702" y="2126537"/>
                  <a:pt x="5900315" y="2110578"/>
                </a:cubicBezTo>
                <a:cubicBezTo>
                  <a:pt x="5878139" y="2102492"/>
                  <a:pt x="5931838" y="2088782"/>
                  <a:pt x="6039495" y="2025676"/>
                </a:cubicBezTo>
                <a:cubicBezTo>
                  <a:pt x="6046001" y="2014404"/>
                  <a:pt x="6038440" y="1807719"/>
                  <a:pt x="6039813" y="1810405"/>
                </a:cubicBezTo>
                <a:cubicBezTo>
                  <a:pt x="6044580" y="1799937"/>
                  <a:pt x="6242836" y="1702149"/>
                  <a:pt x="6234192" y="1703551"/>
                </a:cubicBez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1368410962"/>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Headline-TopLeft-Grays">
    <p:spTree>
      <p:nvGrpSpPr>
        <p:cNvPr id="1" name=""/>
        <p:cNvGrpSpPr/>
        <p:nvPr/>
      </p:nvGrpSpPr>
      <p:grpSpPr>
        <a:xfrm>
          <a:off x="0" y="0"/>
          <a:ext cx="0" cy="0"/>
          <a:chOff x="0" y="0"/>
          <a:chExt cx="0" cy="0"/>
        </a:xfrm>
      </p:grpSpPr>
      <p:sp>
        <p:nvSpPr>
          <p:cNvPr id="8" name="Freeform 7"/>
          <p:cNvSpPr/>
          <p:nvPr userDrawn="1"/>
        </p:nvSpPr>
        <p:spPr>
          <a:xfrm>
            <a:off x="-22696" y="-7612"/>
            <a:ext cx="6741433" cy="34703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 name="connsiteX0" fmla="*/ 4049010 w 6457318"/>
              <a:gd name="connsiteY0" fmla="*/ 4178163 h 4343164"/>
              <a:gd name="connsiteX1" fmla="*/ 9579 w 6457318"/>
              <a:gd name="connsiteY1" fmla="*/ 4342854 h 4343164"/>
              <a:gd name="connsiteX2" fmla="*/ 9728 w 6457318"/>
              <a:gd name="connsiteY2" fmla="*/ 18743 h 4343164"/>
              <a:gd name="connsiteX3" fmla="*/ 6452931 w 6457318"/>
              <a:gd name="connsiteY3" fmla="*/ 0 h 4343164"/>
              <a:gd name="connsiteX4" fmla="*/ 6457218 w 6457318"/>
              <a:gd name="connsiteY4" fmla="*/ 2391153 h 4343164"/>
              <a:gd name="connsiteX5" fmla="*/ 4049010 w 6457318"/>
              <a:gd name="connsiteY5" fmla="*/ 4178163 h 4343164"/>
              <a:gd name="connsiteX0" fmla="*/ 4061178 w 6457318"/>
              <a:gd name="connsiteY0" fmla="*/ 4353409 h 4353409"/>
              <a:gd name="connsiteX1" fmla="*/ 9579 w 6457318"/>
              <a:gd name="connsiteY1" fmla="*/ 4342854 h 4353409"/>
              <a:gd name="connsiteX2" fmla="*/ 9728 w 6457318"/>
              <a:gd name="connsiteY2" fmla="*/ 18743 h 4353409"/>
              <a:gd name="connsiteX3" fmla="*/ 6452931 w 6457318"/>
              <a:gd name="connsiteY3" fmla="*/ 0 h 4353409"/>
              <a:gd name="connsiteX4" fmla="*/ 6457218 w 6457318"/>
              <a:gd name="connsiteY4" fmla="*/ 2391153 h 4353409"/>
              <a:gd name="connsiteX5" fmla="*/ 4061178 w 6457318"/>
              <a:gd name="connsiteY5" fmla="*/ 4353409 h 4353409"/>
              <a:gd name="connsiteX0" fmla="*/ 4061178 w 6457318"/>
              <a:gd name="connsiteY0" fmla="*/ 4353409 h 4353409"/>
              <a:gd name="connsiteX1" fmla="*/ 9579 w 6457318"/>
              <a:gd name="connsiteY1" fmla="*/ 4342854 h 4353409"/>
              <a:gd name="connsiteX2" fmla="*/ 9728 w 6457318"/>
              <a:gd name="connsiteY2" fmla="*/ 18743 h 4353409"/>
              <a:gd name="connsiteX3" fmla="*/ 6452931 w 6457318"/>
              <a:gd name="connsiteY3" fmla="*/ 0 h 4353409"/>
              <a:gd name="connsiteX4" fmla="*/ 6457218 w 6457318"/>
              <a:gd name="connsiteY4" fmla="*/ 2454879 h 4353409"/>
              <a:gd name="connsiteX5" fmla="*/ 4061178 w 6457318"/>
              <a:gd name="connsiteY5" fmla="*/ 4353409 h 435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7318" h="4353409">
                <a:moveTo>
                  <a:pt x="4061178" y="4353409"/>
                </a:moveTo>
                <a:lnTo>
                  <a:pt x="9579" y="4342854"/>
                </a:lnTo>
                <a:cubicBezTo>
                  <a:pt x="29179" y="4383546"/>
                  <a:pt x="-19799" y="41777"/>
                  <a:pt x="9728" y="18743"/>
                </a:cubicBezTo>
                <a:lnTo>
                  <a:pt x="6452931" y="0"/>
                </a:lnTo>
                <a:cubicBezTo>
                  <a:pt x="6451975" y="802049"/>
                  <a:pt x="6458174" y="1652830"/>
                  <a:pt x="6457218" y="2454879"/>
                </a:cubicBezTo>
                <a:lnTo>
                  <a:pt x="4061178" y="4353409"/>
                </a:lnTo>
                <a:close/>
              </a:path>
            </a:pathLst>
          </a:custGeom>
          <a:solidFill>
            <a:srgbClr val="0D0D1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a:off x="-15573" y="-8810"/>
            <a:ext cx="6389032"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33026" y="-19717"/>
            <a:ext cx="6551278"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accent3">
              <a:lumMod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Title 1"/>
          <p:cNvSpPr>
            <a:spLocks noGrp="1"/>
          </p:cNvSpPr>
          <p:nvPr userDrawn="1">
            <p:ph type="title" hasCustomPrompt="1"/>
          </p:nvPr>
        </p:nvSpPr>
        <p:spPr>
          <a:xfrm>
            <a:off x="474804" y="614390"/>
            <a:ext cx="5432235" cy="2674910"/>
          </a:xfrm>
          <a:prstGeom prst="rect">
            <a:avLst/>
          </a:prstGeom>
          <a:ln>
            <a:noFill/>
          </a:ln>
        </p:spPr>
        <p:txBody>
          <a:bodyPr lIns="0" tIns="0" rIns="0" bIns="0" anchor="t" anchorCtr="0">
            <a:normAutofit/>
          </a:bodyPr>
          <a:lstStyle>
            <a:lvl1pPr defTabSz="914400">
              <a:lnSpc>
                <a:spcPct val="100000"/>
              </a:lnSpc>
              <a:tabLst>
                <a:tab pos="177800" algn="l"/>
              </a:tabLst>
              <a:defRPr sz="6400" spc="-100" baseline="0">
                <a:solidFill>
                  <a:srgbClr val="FFFFFF"/>
                </a:solidFill>
              </a:defRPr>
            </a:lvl1pPr>
          </a:lstStyle>
          <a:p>
            <a:r>
              <a:rPr lang="en-US" dirty="0"/>
              <a:t>Click to add headline here</a:t>
            </a:r>
          </a:p>
        </p:txBody>
      </p:sp>
      <p:sp>
        <p:nvSpPr>
          <p:cNvPr id="7" name="Picture Placeholder 6"/>
          <p:cNvSpPr>
            <a:spLocks noGrp="1"/>
          </p:cNvSpPr>
          <p:nvPr>
            <p:ph type="pic" sz="quarter" idx="11"/>
          </p:nvPr>
        </p:nvSpPr>
        <p:spPr>
          <a:xfrm>
            <a:off x="-25204" y="-18344"/>
            <a:ext cx="12238916" cy="6882250"/>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660594 w 7143363"/>
              <a:gd name="connsiteY7" fmla="*/ 2617512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45378 w 7143363"/>
              <a:gd name="connsiteY7" fmla="*/ 2134917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30"/>
              <a:gd name="connsiteX1" fmla="*/ 2058298 w 7143363"/>
              <a:gd name="connsiteY1" fmla="*/ 0 h 5968530"/>
              <a:gd name="connsiteX2" fmla="*/ 7137897 w 7143363"/>
              <a:gd name="connsiteY2" fmla="*/ 1245 h 5968530"/>
              <a:gd name="connsiteX3" fmla="*/ 7143363 w 7143363"/>
              <a:gd name="connsiteY3" fmla="*/ 5959241 h 5968530"/>
              <a:gd name="connsiteX4" fmla="*/ 0 w 7143363"/>
              <a:gd name="connsiteY4" fmla="*/ 5968527 h 5968530"/>
              <a:gd name="connsiteX5" fmla="*/ 143826 w 7143363"/>
              <a:gd name="connsiteY5" fmla="*/ 3363711 h 5968530"/>
              <a:gd name="connsiteX6" fmla="*/ 1744610 w 7143363"/>
              <a:gd name="connsiteY6" fmla="*/ 2436788 h 5968530"/>
              <a:gd name="connsiteX7" fmla="*/ 1745378 w 7143363"/>
              <a:gd name="connsiteY7" fmla="*/ 2134917 h 5968530"/>
              <a:gd name="connsiteX8" fmla="*/ 1879354 w 7143363"/>
              <a:gd name="connsiteY8" fmla="*/ 2043452 h 5968530"/>
              <a:gd name="connsiteX9" fmla="*/ 1883472 w 7143363"/>
              <a:gd name="connsiteY9" fmla="*/ 1676772 h 5968530"/>
              <a:gd name="connsiteX10" fmla="*/ 2062299 w 7143363"/>
              <a:gd name="connsiteY10" fmla="*/ 1661902 h 5968530"/>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28435 w 7609499"/>
              <a:gd name="connsiteY0" fmla="*/ 1661902 h 5968527"/>
              <a:gd name="connsiteX1" fmla="*/ 2524434 w 7609499"/>
              <a:gd name="connsiteY1" fmla="*/ 0 h 5968527"/>
              <a:gd name="connsiteX2" fmla="*/ 7604033 w 7609499"/>
              <a:gd name="connsiteY2" fmla="*/ 1245 h 5968527"/>
              <a:gd name="connsiteX3" fmla="*/ 7609499 w 7609499"/>
              <a:gd name="connsiteY3" fmla="*/ 5959241 h 5968527"/>
              <a:gd name="connsiteX4" fmla="*/ 466136 w 7609499"/>
              <a:gd name="connsiteY4" fmla="*/ 5968527 h 5968527"/>
              <a:gd name="connsiteX5" fmla="*/ 562792 w 7609499"/>
              <a:gd name="connsiteY5" fmla="*/ 4183388 h 5968527"/>
              <a:gd name="connsiteX6" fmla="*/ 609962 w 7609499"/>
              <a:gd name="connsiteY6" fmla="*/ 3363711 h 5968527"/>
              <a:gd name="connsiteX7" fmla="*/ 2210746 w 7609499"/>
              <a:gd name="connsiteY7" fmla="*/ 2436788 h 5968527"/>
              <a:gd name="connsiteX8" fmla="*/ 2211514 w 7609499"/>
              <a:gd name="connsiteY8" fmla="*/ 2134917 h 5968527"/>
              <a:gd name="connsiteX9" fmla="*/ 2345490 w 7609499"/>
              <a:gd name="connsiteY9" fmla="*/ 2043452 h 5968527"/>
              <a:gd name="connsiteX10" fmla="*/ 2349608 w 7609499"/>
              <a:gd name="connsiteY10" fmla="*/ 1676772 h 5968527"/>
              <a:gd name="connsiteX11" fmla="*/ 2528435 w 7609499"/>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726426 w 11807490"/>
              <a:gd name="connsiteY0" fmla="*/ 1661902 h 5959241"/>
              <a:gd name="connsiteX1" fmla="*/ 6722425 w 11807490"/>
              <a:gd name="connsiteY1" fmla="*/ 0 h 5959241"/>
              <a:gd name="connsiteX2" fmla="*/ 11802024 w 11807490"/>
              <a:gd name="connsiteY2" fmla="*/ 1245 h 5959241"/>
              <a:gd name="connsiteX3" fmla="*/ 11807490 w 11807490"/>
              <a:gd name="connsiteY3" fmla="*/ 5959241 h 5959241"/>
              <a:gd name="connsiteX4" fmla="*/ 521614 w 11807490"/>
              <a:gd name="connsiteY4" fmla="*/ 5957505 h 5959241"/>
              <a:gd name="connsiteX5" fmla="*/ 518380 w 11807490"/>
              <a:gd name="connsiteY5" fmla="*/ 3411865 h 5959241"/>
              <a:gd name="connsiteX6" fmla="*/ 4807953 w 11807490"/>
              <a:gd name="connsiteY6" fmla="*/ 3363711 h 5959241"/>
              <a:gd name="connsiteX7" fmla="*/ 6408737 w 11807490"/>
              <a:gd name="connsiteY7" fmla="*/ 2436788 h 5959241"/>
              <a:gd name="connsiteX8" fmla="*/ 6409505 w 11807490"/>
              <a:gd name="connsiteY8" fmla="*/ 2134917 h 5959241"/>
              <a:gd name="connsiteX9" fmla="*/ 6543481 w 11807490"/>
              <a:gd name="connsiteY9" fmla="*/ 2043452 h 5959241"/>
              <a:gd name="connsiteX10" fmla="*/ 6547599 w 11807490"/>
              <a:gd name="connsiteY10" fmla="*/ 1676772 h 5959241"/>
              <a:gd name="connsiteX11" fmla="*/ 6726426 w 1180749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6028 w 11287092"/>
              <a:gd name="connsiteY0" fmla="*/ 1661902 h 5959241"/>
              <a:gd name="connsiteX1" fmla="*/ 6202027 w 11287092"/>
              <a:gd name="connsiteY1" fmla="*/ 0 h 5959241"/>
              <a:gd name="connsiteX2" fmla="*/ 11281626 w 11287092"/>
              <a:gd name="connsiteY2" fmla="*/ 1245 h 5959241"/>
              <a:gd name="connsiteX3" fmla="*/ 11287092 w 11287092"/>
              <a:gd name="connsiteY3" fmla="*/ 5959241 h 5959241"/>
              <a:gd name="connsiteX4" fmla="*/ 1216 w 11287092"/>
              <a:gd name="connsiteY4" fmla="*/ 5957505 h 5959241"/>
              <a:gd name="connsiteX5" fmla="*/ 3858 w 11287092"/>
              <a:gd name="connsiteY5" fmla="*/ 3400844 h 5959241"/>
              <a:gd name="connsiteX6" fmla="*/ 4287555 w 11287092"/>
              <a:gd name="connsiteY6" fmla="*/ 3363711 h 5959241"/>
              <a:gd name="connsiteX7" fmla="*/ 5888339 w 11287092"/>
              <a:gd name="connsiteY7" fmla="*/ 2436788 h 5959241"/>
              <a:gd name="connsiteX8" fmla="*/ 5889107 w 11287092"/>
              <a:gd name="connsiteY8" fmla="*/ 2134917 h 5959241"/>
              <a:gd name="connsiteX9" fmla="*/ 6023083 w 11287092"/>
              <a:gd name="connsiteY9" fmla="*/ 2043452 h 5959241"/>
              <a:gd name="connsiteX10" fmla="*/ 6027201 w 11287092"/>
              <a:gd name="connsiteY10" fmla="*/ 1676772 h 5959241"/>
              <a:gd name="connsiteX11" fmla="*/ 6206028 w 11287092"/>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395334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29219 w 11289110"/>
              <a:gd name="connsiteY10" fmla="*/ 1676772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0657 h 5967296"/>
              <a:gd name="connsiteX1" fmla="*/ 6209922 w 11289110"/>
              <a:gd name="connsiteY1" fmla="*/ 9777 h 5967296"/>
              <a:gd name="connsiteX2" fmla="*/ 11283644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89110"/>
              <a:gd name="connsiteY0" fmla="*/ 1660657 h 5967296"/>
              <a:gd name="connsiteX1" fmla="*/ 6209922 w 11289110"/>
              <a:gd name="connsiteY1" fmla="*/ 9777 h 5967296"/>
              <a:gd name="connsiteX2" fmla="*/ 11277768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89573 w 11296056"/>
              <a:gd name="connsiteY6" fmla="*/ 3367977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46746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3 w 11296056"/>
              <a:gd name="connsiteY1" fmla="*/ 54854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47718 h 5972807"/>
              <a:gd name="connsiteX10" fmla="*/ 6017015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47718 h 5972807"/>
              <a:gd name="connsiteX10" fmla="*/ 6017015 w 11296056"/>
              <a:gd name="connsiteY10" fmla="*/ 1742672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47718 h 5972807"/>
              <a:gd name="connsiteX10" fmla="*/ 6022481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8 w 11296056"/>
              <a:gd name="connsiteY8" fmla="*/ 2138132 h 5972807"/>
              <a:gd name="connsiteX9" fmla="*/ 6025101 w 11296056"/>
              <a:gd name="connsiteY9" fmla="*/ 2020164 h 5972807"/>
              <a:gd name="connsiteX10" fmla="*/ 6022481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74169 w 11296056"/>
              <a:gd name="connsiteY8" fmla="*/ 2110578 h 5972807"/>
              <a:gd name="connsiteX9" fmla="*/ 6025101 w 11296056"/>
              <a:gd name="connsiteY9" fmla="*/ 2020164 h 5972807"/>
              <a:gd name="connsiteX10" fmla="*/ 6022481 w 11296056"/>
              <a:gd name="connsiteY10" fmla="*/ 1758051 h 5972807"/>
              <a:gd name="connsiteX11" fmla="*/ 6208046 w 11296056"/>
              <a:gd name="connsiteY11" fmla="*/ 1659464 h 5972807"/>
              <a:gd name="connsiteX0" fmla="*/ 6208046 w 11296056"/>
              <a:gd name="connsiteY0" fmla="*/ 165946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66535 h 5972807"/>
              <a:gd name="connsiteX6" fmla="*/ 4295600 w 11296056"/>
              <a:gd name="connsiteY6" fmla="*/ 3356674 h 5972807"/>
              <a:gd name="connsiteX7" fmla="*/ 5884331 w 11296056"/>
              <a:gd name="connsiteY7" fmla="*/ 2424097 h 5972807"/>
              <a:gd name="connsiteX8" fmla="*/ 5874169 w 11296056"/>
              <a:gd name="connsiteY8" fmla="*/ 2110578 h 5972807"/>
              <a:gd name="connsiteX9" fmla="*/ 6025101 w 11296056"/>
              <a:gd name="connsiteY9" fmla="*/ 2020164 h 5972807"/>
              <a:gd name="connsiteX10" fmla="*/ 6022481 w 11296056"/>
              <a:gd name="connsiteY10" fmla="*/ 1758051 h 5972807"/>
              <a:gd name="connsiteX11" fmla="*/ 6208046 w 11296056"/>
              <a:gd name="connsiteY11" fmla="*/ 1659464 h 5972807"/>
              <a:gd name="connsiteX0" fmla="*/ 6225674 w 11313684"/>
              <a:gd name="connsiteY0" fmla="*/ 1659464 h 5972807"/>
              <a:gd name="connsiteX1" fmla="*/ 6221525 w 11313684"/>
              <a:gd name="connsiteY1" fmla="*/ 9636 h 5972807"/>
              <a:gd name="connsiteX2" fmla="*/ 11313024 w 11313684"/>
              <a:gd name="connsiteY2" fmla="*/ 0 h 5972807"/>
              <a:gd name="connsiteX3" fmla="*/ 11306738 w 11313684"/>
              <a:gd name="connsiteY3" fmla="*/ 5963507 h 5972807"/>
              <a:gd name="connsiteX4" fmla="*/ 20862 w 11313684"/>
              <a:gd name="connsiteY4" fmla="*/ 5972793 h 5972807"/>
              <a:gd name="connsiteX5" fmla="*/ 0 w 11313684"/>
              <a:gd name="connsiteY5" fmla="*/ 3366535 h 5972807"/>
              <a:gd name="connsiteX6" fmla="*/ 4313228 w 11313684"/>
              <a:gd name="connsiteY6" fmla="*/ 3356674 h 5972807"/>
              <a:gd name="connsiteX7" fmla="*/ 5901959 w 11313684"/>
              <a:gd name="connsiteY7" fmla="*/ 2424097 h 5972807"/>
              <a:gd name="connsiteX8" fmla="*/ 5891797 w 11313684"/>
              <a:gd name="connsiteY8" fmla="*/ 2110578 h 5972807"/>
              <a:gd name="connsiteX9" fmla="*/ 6042729 w 11313684"/>
              <a:gd name="connsiteY9" fmla="*/ 2020164 h 5972807"/>
              <a:gd name="connsiteX10" fmla="*/ 6040109 w 11313684"/>
              <a:gd name="connsiteY10" fmla="*/ 1758051 h 5972807"/>
              <a:gd name="connsiteX11" fmla="*/ 6225674 w 11313684"/>
              <a:gd name="connsiteY11" fmla="*/ 1659464 h 5972807"/>
              <a:gd name="connsiteX0" fmla="*/ 6225674 w 11313684"/>
              <a:gd name="connsiteY0" fmla="*/ 1659464 h 5972807"/>
              <a:gd name="connsiteX1" fmla="*/ 6221525 w 11313684"/>
              <a:gd name="connsiteY1" fmla="*/ 9636 h 5972807"/>
              <a:gd name="connsiteX2" fmla="*/ 11313024 w 11313684"/>
              <a:gd name="connsiteY2" fmla="*/ 0 h 5972807"/>
              <a:gd name="connsiteX3" fmla="*/ 11306738 w 11313684"/>
              <a:gd name="connsiteY3" fmla="*/ 5963507 h 5972807"/>
              <a:gd name="connsiteX4" fmla="*/ 26738 w 11313684"/>
              <a:gd name="connsiteY4" fmla="*/ 5972793 h 5972807"/>
              <a:gd name="connsiteX5" fmla="*/ 0 w 11313684"/>
              <a:gd name="connsiteY5" fmla="*/ 3366535 h 5972807"/>
              <a:gd name="connsiteX6" fmla="*/ 4313228 w 11313684"/>
              <a:gd name="connsiteY6" fmla="*/ 3356674 h 5972807"/>
              <a:gd name="connsiteX7" fmla="*/ 5901959 w 11313684"/>
              <a:gd name="connsiteY7" fmla="*/ 2424097 h 5972807"/>
              <a:gd name="connsiteX8" fmla="*/ 5891797 w 11313684"/>
              <a:gd name="connsiteY8" fmla="*/ 2110578 h 5972807"/>
              <a:gd name="connsiteX9" fmla="*/ 6042729 w 11313684"/>
              <a:gd name="connsiteY9" fmla="*/ 2020164 h 5972807"/>
              <a:gd name="connsiteX10" fmla="*/ 6040109 w 11313684"/>
              <a:gd name="connsiteY10" fmla="*/ 1758051 h 5972807"/>
              <a:gd name="connsiteX11" fmla="*/ 6225674 w 11313684"/>
              <a:gd name="connsiteY11" fmla="*/ 1659464 h 5972807"/>
              <a:gd name="connsiteX0" fmla="*/ 6225674 w 11313684"/>
              <a:gd name="connsiteY0" fmla="*/ 1659464 h 5978318"/>
              <a:gd name="connsiteX1" fmla="*/ 6221525 w 11313684"/>
              <a:gd name="connsiteY1" fmla="*/ 9636 h 5978318"/>
              <a:gd name="connsiteX2" fmla="*/ 11313024 w 11313684"/>
              <a:gd name="connsiteY2" fmla="*/ 0 h 5978318"/>
              <a:gd name="connsiteX3" fmla="*/ 11306738 w 11313684"/>
              <a:gd name="connsiteY3" fmla="*/ 5963507 h 5978318"/>
              <a:gd name="connsiteX4" fmla="*/ 44365 w 11313684"/>
              <a:gd name="connsiteY4" fmla="*/ 5978304 h 5978318"/>
              <a:gd name="connsiteX5" fmla="*/ 0 w 11313684"/>
              <a:gd name="connsiteY5" fmla="*/ 3366535 h 5978318"/>
              <a:gd name="connsiteX6" fmla="*/ 4313228 w 11313684"/>
              <a:gd name="connsiteY6" fmla="*/ 3356674 h 5978318"/>
              <a:gd name="connsiteX7" fmla="*/ 5901959 w 11313684"/>
              <a:gd name="connsiteY7" fmla="*/ 2424097 h 5978318"/>
              <a:gd name="connsiteX8" fmla="*/ 5891797 w 11313684"/>
              <a:gd name="connsiteY8" fmla="*/ 2110578 h 5978318"/>
              <a:gd name="connsiteX9" fmla="*/ 6042729 w 11313684"/>
              <a:gd name="connsiteY9" fmla="*/ 2020164 h 5978318"/>
              <a:gd name="connsiteX10" fmla="*/ 6040109 w 11313684"/>
              <a:gd name="connsiteY10" fmla="*/ 1758051 h 5978318"/>
              <a:gd name="connsiteX11" fmla="*/ 6225674 w 11313684"/>
              <a:gd name="connsiteY11" fmla="*/ 1659464 h 5978318"/>
              <a:gd name="connsiteX0" fmla="*/ 6235082 w 11323092"/>
              <a:gd name="connsiteY0" fmla="*/ 1659464 h 5972807"/>
              <a:gd name="connsiteX1" fmla="*/ 6230933 w 11323092"/>
              <a:gd name="connsiteY1" fmla="*/ 9636 h 5972807"/>
              <a:gd name="connsiteX2" fmla="*/ 11322432 w 11323092"/>
              <a:gd name="connsiteY2" fmla="*/ 0 h 5972807"/>
              <a:gd name="connsiteX3" fmla="*/ 11316146 w 11323092"/>
              <a:gd name="connsiteY3" fmla="*/ 5963507 h 5972807"/>
              <a:gd name="connsiteX4" fmla="*/ 890 w 11323092"/>
              <a:gd name="connsiteY4" fmla="*/ 5972793 h 5972807"/>
              <a:gd name="connsiteX5" fmla="*/ 9408 w 11323092"/>
              <a:gd name="connsiteY5" fmla="*/ 3366535 h 5972807"/>
              <a:gd name="connsiteX6" fmla="*/ 4322636 w 11323092"/>
              <a:gd name="connsiteY6" fmla="*/ 3356674 h 5972807"/>
              <a:gd name="connsiteX7" fmla="*/ 5911367 w 11323092"/>
              <a:gd name="connsiteY7" fmla="*/ 2424097 h 5972807"/>
              <a:gd name="connsiteX8" fmla="*/ 5901205 w 11323092"/>
              <a:gd name="connsiteY8" fmla="*/ 2110578 h 5972807"/>
              <a:gd name="connsiteX9" fmla="*/ 6052137 w 11323092"/>
              <a:gd name="connsiteY9" fmla="*/ 2020164 h 5972807"/>
              <a:gd name="connsiteX10" fmla="*/ 6049517 w 11323092"/>
              <a:gd name="connsiteY10" fmla="*/ 1758051 h 5972807"/>
              <a:gd name="connsiteX11" fmla="*/ 6235082 w 11323092"/>
              <a:gd name="connsiteY11" fmla="*/ 1659464 h 5972807"/>
              <a:gd name="connsiteX0" fmla="*/ 6234192 w 11322202"/>
              <a:gd name="connsiteY0" fmla="*/ 1659464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51247 w 11322202"/>
              <a:gd name="connsiteY9" fmla="*/ 2020164 h 5972793"/>
              <a:gd name="connsiteX10" fmla="*/ 6048627 w 11322202"/>
              <a:gd name="connsiteY10" fmla="*/ 1758051 h 5972793"/>
              <a:gd name="connsiteX11" fmla="*/ 6234192 w 11322202"/>
              <a:gd name="connsiteY11" fmla="*/ 1659464 h 5972793"/>
              <a:gd name="connsiteX0" fmla="*/ 6234192 w 11322202"/>
              <a:gd name="connsiteY0" fmla="*/ 1659464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51247 w 11322202"/>
              <a:gd name="connsiteY9" fmla="*/ 2020164 h 5972793"/>
              <a:gd name="connsiteX10" fmla="*/ 6048627 w 11322202"/>
              <a:gd name="connsiteY10" fmla="*/ 1758051 h 5972793"/>
              <a:gd name="connsiteX11" fmla="*/ 6234192 w 11322202"/>
              <a:gd name="connsiteY11" fmla="*/ 1659464 h 5972793"/>
              <a:gd name="connsiteX0" fmla="*/ 6234192 w 11322202"/>
              <a:gd name="connsiteY0" fmla="*/ 1659464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39495 w 11322202"/>
              <a:gd name="connsiteY9" fmla="*/ 2020164 h 5972793"/>
              <a:gd name="connsiteX10" fmla="*/ 6048627 w 11322202"/>
              <a:gd name="connsiteY10" fmla="*/ 1758051 h 5972793"/>
              <a:gd name="connsiteX11" fmla="*/ 6234192 w 11322202"/>
              <a:gd name="connsiteY11" fmla="*/ 1659464 h 5972793"/>
              <a:gd name="connsiteX0" fmla="*/ 6234192 w 11322202"/>
              <a:gd name="connsiteY0" fmla="*/ 1659464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39495 w 11322202"/>
              <a:gd name="connsiteY9" fmla="*/ 2020164 h 5972793"/>
              <a:gd name="connsiteX10" fmla="*/ 6048627 w 11322202"/>
              <a:gd name="connsiteY10" fmla="*/ 1807649 h 5972793"/>
              <a:gd name="connsiteX11" fmla="*/ 6234192 w 11322202"/>
              <a:gd name="connsiteY11" fmla="*/ 1659464 h 5972793"/>
              <a:gd name="connsiteX0" fmla="*/ 6228316 w 11322202"/>
              <a:gd name="connsiteY0" fmla="*/ 1681508 h 5972793"/>
              <a:gd name="connsiteX1" fmla="*/ 6230043 w 11322202"/>
              <a:gd name="connsiteY1" fmla="*/ 9636 h 5972793"/>
              <a:gd name="connsiteX2" fmla="*/ 11321542 w 11322202"/>
              <a:gd name="connsiteY2" fmla="*/ 0 h 5972793"/>
              <a:gd name="connsiteX3" fmla="*/ 11315256 w 11322202"/>
              <a:gd name="connsiteY3" fmla="*/ 5963507 h 5972793"/>
              <a:gd name="connsiteX4" fmla="*/ 0 w 11322202"/>
              <a:gd name="connsiteY4" fmla="*/ 5972793 h 5972793"/>
              <a:gd name="connsiteX5" fmla="*/ 8518 w 11322202"/>
              <a:gd name="connsiteY5" fmla="*/ 3366535 h 5972793"/>
              <a:gd name="connsiteX6" fmla="*/ 4321746 w 11322202"/>
              <a:gd name="connsiteY6" fmla="*/ 3356674 h 5972793"/>
              <a:gd name="connsiteX7" fmla="*/ 5910477 w 11322202"/>
              <a:gd name="connsiteY7" fmla="*/ 2424097 h 5972793"/>
              <a:gd name="connsiteX8" fmla="*/ 5900315 w 11322202"/>
              <a:gd name="connsiteY8" fmla="*/ 2110578 h 5972793"/>
              <a:gd name="connsiteX9" fmla="*/ 6039495 w 11322202"/>
              <a:gd name="connsiteY9" fmla="*/ 2020164 h 5972793"/>
              <a:gd name="connsiteX10" fmla="*/ 6048627 w 11322202"/>
              <a:gd name="connsiteY10" fmla="*/ 1807649 h 5972793"/>
              <a:gd name="connsiteX11" fmla="*/ 6228316 w 11322202"/>
              <a:gd name="connsiteY11" fmla="*/ 1681508 h 597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22202" h="5972793">
                <a:moveTo>
                  <a:pt x="6228316" y="1681508"/>
                </a:moveTo>
                <a:cubicBezTo>
                  <a:pt x="6226982" y="682997"/>
                  <a:pt x="6231377" y="16189"/>
                  <a:pt x="6230043" y="9636"/>
                </a:cubicBezTo>
                <a:lnTo>
                  <a:pt x="11321542" y="0"/>
                </a:lnTo>
                <a:cubicBezTo>
                  <a:pt x="11325323" y="1985999"/>
                  <a:pt x="11311475" y="3977508"/>
                  <a:pt x="11315256" y="5963507"/>
                </a:cubicBezTo>
                <a:lnTo>
                  <a:pt x="0" y="5972793"/>
                </a:lnTo>
                <a:cubicBezTo>
                  <a:pt x="2839" y="5104040"/>
                  <a:pt x="5679" y="4235288"/>
                  <a:pt x="8518" y="3366535"/>
                </a:cubicBezTo>
                <a:cubicBezTo>
                  <a:pt x="14862" y="3367759"/>
                  <a:pt x="4305627" y="3344677"/>
                  <a:pt x="4321746" y="3356674"/>
                </a:cubicBezTo>
                <a:cubicBezTo>
                  <a:pt x="4324378" y="3360627"/>
                  <a:pt x="5900166" y="2426281"/>
                  <a:pt x="5910477" y="2424097"/>
                </a:cubicBezTo>
                <a:cubicBezTo>
                  <a:pt x="5911587" y="2436584"/>
                  <a:pt x="5905702" y="2126537"/>
                  <a:pt x="5900315" y="2110578"/>
                </a:cubicBezTo>
                <a:cubicBezTo>
                  <a:pt x="5878139" y="2102492"/>
                  <a:pt x="6061108" y="2033672"/>
                  <a:pt x="6039495" y="2020164"/>
                </a:cubicBezTo>
                <a:cubicBezTo>
                  <a:pt x="6046001" y="2008892"/>
                  <a:pt x="6047254" y="1804963"/>
                  <a:pt x="6048627" y="1807649"/>
                </a:cubicBezTo>
                <a:cubicBezTo>
                  <a:pt x="6053394" y="1797181"/>
                  <a:pt x="6236960" y="1680106"/>
                  <a:pt x="6228316" y="1681508"/>
                </a:cubicBez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1152771525"/>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Headline-BottomLeft-Purple/Blue/Teal">
    <p:spTree>
      <p:nvGrpSpPr>
        <p:cNvPr id="1" name=""/>
        <p:cNvGrpSpPr/>
        <p:nvPr/>
      </p:nvGrpSpPr>
      <p:grpSpPr>
        <a:xfrm>
          <a:off x="0" y="0"/>
          <a:ext cx="0" cy="0"/>
          <a:chOff x="0" y="0"/>
          <a:chExt cx="0" cy="0"/>
        </a:xfrm>
      </p:grpSpPr>
      <p:grpSp>
        <p:nvGrpSpPr>
          <p:cNvPr id="3" name="Group 2"/>
          <p:cNvGrpSpPr/>
          <p:nvPr userDrawn="1"/>
        </p:nvGrpSpPr>
        <p:grpSpPr>
          <a:xfrm flipV="1">
            <a:off x="-25407" y="2962258"/>
            <a:ext cx="6739843" cy="3908463"/>
            <a:chOff x="-21110" y="-19717"/>
            <a:chExt cx="6738088" cy="3908463"/>
          </a:xfrm>
        </p:grpSpPr>
        <p:sp>
          <p:nvSpPr>
            <p:cNvPr id="8" name="Freeform 7"/>
            <p:cNvSpPr/>
            <p:nvPr userDrawn="1"/>
          </p:nvSpPr>
          <p:spPr>
            <a:xfrm>
              <a:off x="-21110" y="-7613"/>
              <a:ext cx="6738088"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a:off x="-15569" y="-8810"/>
              <a:ext cx="6387368"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20317" y="-19717"/>
              <a:ext cx="6549572"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grpSp>
      <p:sp>
        <p:nvSpPr>
          <p:cNvPr id="14" name="Title 1"/>
          <p:cNvSpPr>
            <a:spLocks noGrp="1"/>
          </p:cNvSpPr>
          <p:nvPr userDrawn="1">
            <p:ph type="title" hasCustomPrompt="1"/>
          </p:nvPr>
        </p:nvSpPr>
        <p:spPr>
          <a:xfrm>
            <a:off x="500211" y="3878290"/>
            <a:ext cx="5432235" cy="2674910"/>
          </a:xfrm>
          <a:prstGeom prst="rect">
            <a:avLst/>
          </a:prstGeom>
          <a:ln>
            <a:noFill/>
          </a:ln>
        </p:spPr>
        <p:txBody>
          <a:bodyPr lIns="0" tIns="0" rIns="0" bIns="0" anchor="t" anchorCtr="0">
            <a:normAutofit/>
          </a:bodyPr>
          <a:lstStyle>
            <a:lvl1pPr>
              <a:lnSpc>
                <a:spcPct val="100000"/>
              </a:lnSpc>
              <a:defRPr sz="6400" spc="-100" baseline="0">
                <a:solidFill>
                  <a:schemeClr val="bg1"/>
                </a:solidFill>
              </a:defRPr>
            </a:lvl1pPr>
          </a:lstStyle>
          <a:p>
            <a:r>
              <a:rPr lang="en-US" dirty="0"/>
              <a:t>Click to add headline here</a:t>
            </a:r>
          </a:p>
        </p:txBody>
      </p:sp>
      <p:sp>
        <p:nvSpPr>
          <p:cNvPr id="9" name="Picture Placeholder 6"/>
          <p:cNvSpPr>
            <a:spLocks noGrp="1"/>
          </p:cNvSpPr>
          <p:nvPr>
            <p:ph type="pic" sz="quarter" idx="11"/>
          </p:nvPr>
        </p:nvSpPr>
        <p:spPr>
          <a:xfrm>
            <a:off x="-12798" y="-11410"/>
            <a:ext cx="12221730" cy="6878985"/>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660594 w 7143363"/>
              <a:gd name="connsiteY7" fmla="*/ 2617512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45378 w 7143363"/>
              <a:gd name="connsiteY7" fmla="*/ 2134917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30"/>
              <a:gd name="connsiteX1" fmla="*/ 2058298 w 7143363"/>
              <a:gd name="connsiteY1" fmla="*/ 0 h 5968530"/>
              <a:gd name="connsiteX2" fmla="*/ 7137897 w 7143363"/>
              <a:gd name="connsiteY2" fmla="*/ 1245 h 5968530"/>
              <a:gd name="connsiteX3" fmla="*/ 7143363 w 7143363"/>
              <a:gd name="connsiteY3" fmla="*/ 5959241 h 5968530"/>
              <a:gd name="connsiteX4" fmla="*/ 0 w 7143363"/>
              <a:gd name="connsiteY4" fmla="*/ 5968527 h 5968530"/>
              <a:gd name="connsiteX5" fmla="*/ 143826 w 7143363"/>
              <a:gd name="connsiteY5" fmla="*/ 3363711 h 5968530"/>
              <a:gd name="connsiteX6" fmla="*/ 1744610 w 7143363"/>
              <a:gd name="connsiteY6" fmla="*/ 2436788 h 5968530"/>
              <a:gd name="connsiteX7" fmla="*/ 1745378 w 7143363"/>
              <a:gd name="connsiteY7" fmla="*/ 2134917 h 5968530"/>
              <a:gd name="connsiteX8" fmla="*/ 1879354 w 7143363"/>
              <a:gd name="connsiteY8" fmla="*/ 2043452 h 5968530"/>
              <a:gd name="connsiteX9" fmla="*/ 1883472 w 7143363"/>
              <a:gd name="connsiteY9" fmla="*/ 1676772 h 5968530"/>
              <a:gd name="connsiteX10" fmla="*/ 2062299 w 7143363"/>
              <a:gd name="connsiteY10" fmla="*/ 1661902 h 5968530"/>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28435 w 7609499"/>
              <a:gd name="connsiteY0" fmla="*/ 1661902 h 5968527"/>
              <a:gd name="connsiteX1" fmla="*/ 2524434 w 7609499"/>
              <a:gd name="connsiteY1" fmla="*/ 0 h 5968527"/>
              <a:gd name="connsiteX2" fmla="*/ 7604033 w 7609499"/>
              <a:gd name="connsiteY2" fmla="*/ 1245 h 5968527"/>
              <a:gd name="connsiteX3" fmla="*/ 7609499 w 7609499"/>
              <a:gd name="connsiteY3" fmla="*/ 5959241 h 5968527"/>
              <a:gd name="connsiteX4" fmla="*/ 466136 w 7609499"/>
              <a:gd name="connsiteY4" fmla="*/ 5968527 h 5968527"/>
              <a:gd name="connsiteX5" fmla="*/ 562792 w 7609499"/>
              <a:gd name="connsiteY5" fmla="*/ 4183388 h 5968527"/>
              <a:gd name="connsiteX6" fmla="*/ 609962 w 7609499"/>
              <a:gd name="connsiteY6" fmla="*/ 3363711 h 5968527"/>
              <a:gd name="connsiteX7" fmla="*/ 2210746 w 7609499"/>
              <a:gd name="connsiteY7" fmla="*/ 2436788 h 5968527"/>
              <a:gd name="connsiteX8" fmla="*/ 2211514 w 7609499"/>
              <a:gd name="connsiteY8" fmla="*/ 2134917 h 5968527"/>
              <a:gd name="connsiteX9" fmla="*/ 2345490 w 7609499"/>
              <a:gd name="connsiteY9" fmla="*/ 2043452 h 5968527"/>
              <a:gd name="connsiteX10" fmla="*/ 2349608 w 7609499"/>
              <a:gd name="connsiteY10" fmla="*/ 1676772 h 5968527"/>
              <a:gd name="connsiteX11" fmla="*/ 2528435 w 7609499"/>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726426 w 11807490"/>
              <a:gd name="connsiteY0" fmla="*/ 1661902 h 5959241"/>
              <a:gd name="connsiteX1" fmla="*/ 6722425 w 11807490"/>
              <a:gd name="connsiteY1" fmla="*/ 0 h 5959241"/>
              <a:gd name="connsiteX2" fmla="*/ 11802024 w 11807490"/>
              <a:gd name="connsiteY2" fmla="*/ 1245 h 5959241"/>
              <a:gd name="connsiteX3" fmla="*/ 11807490 w 11807490"/>
              <a:gd name="connsiteY3" fmla="*/ 5959241 h 5959241"/>
              <a:gd name="connsiteX4" fmla="*/ 521614 w 11807490"/>
              <a:gd name="connsiteY4" fmla="*/ 5957505 h 5959241"/>
              <a:gd name="connsiteX5" fmla="*/ 518380 w 11807490"/>
              <a:gd name="connsiteY5" fmla="*/ 3411865 h 5959241"/>
              <a:gd name="connsiteX6" fmla="*/ 4807953 w 11807490"/>
              <a:gd name="connsiteY6" fmla="*/ 3363711 h 5959241"/>
              <a:gd name="connsiteX7" fmla="*/ 6408737 w 11807490"/>
              <a:gd name="connsiteY7" fmla="*/ 2436788 h 5959241"/>
              <a:gd name="connsiteX8" fmla="*/ 6409505 w 11807490"/>
              <a:gd name="connsiteY8" fmla="*/ 2134917 h 5959241"/>
              <a:gd name="connsiteX9" fmla="*/ 6543481 w 11807490"/>
              <a:gd name="connsiteY9" fmla="*/ 2043452 h 5959241"/>
              <a:gd name="connsiteX10" fmla="*/ 6547599 w 11807490"/>
              <a:gd name="connsiteY10" fmla="*/ 1676772 h 5959241"/>
              <a:gd name="connsiteX11" fmla="*/ 6726426 w 1180749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6028 w 11287092"/>
              <a:gd name="connsiteY0" fmla="*/ 1661902 h 5959241"/>
              <a:gd name="connsiteX1" fmla="*/ 6202027 w 11287092"/>
              <a:gd name="connsiteY1" fmla="*/ 0 h 5959241"/>
              <a:gd name="connsiteX2" fmla="*/ 11281626 w 11287092"/>
              <a:gd name="connsiteY2" fmla="*/ 1245 h 5959241"/>
              <a:gd name="connsiteX3" fmla="*/ 11287092 w 11287092"/>
              <a:gd name="connsiteY3" fmla="*/ 5959241 h 5959241"/>
              <a:gd name="connsiteX4" fmla="*/ 1216 w 11287092"/>
              <a:gd name="connsiteY4" fmla="*/ 5957505 h 5959241"/>
              <a:gd name="connsiteX5" fmla="*/ 3858 w 11287092"/>
              <a:gd name="connsiteY5" fmla="*/ 3400844 h 5959241"/>
              <a:gd name="connsiteX6" fmla="*/ 4287555 w 11287092"/>
              <a:gd name="connsiteY6" fmla="*/ 3363711 h 5959241"/>
              <a:gd name="connsiteX7" fmla="*/ 5888339 w 11287092"/>
              <a:gd name="connsiteY7" fmla="*/ 2436788 h 5959241"/>
              <a:gd name="connsiteX8" fmla="*/ 5889107 w 11287092"/>
              <a:gd name="connsiteY8" fmla="*/ 2134917 h 5959241"/>
              <a:gd name="connsiteX9" fmla="*/ 6023083 w 11287092"/>
              <a:gd name="connsiteY9" fmla="*/ 2043452 h 5959241"/>
              <a:gd name="connsiteX10" fmla="*/ 6027201 w 11287092"/>
              <a:gd name="connsiteY10" fmla="*/ 1676772 h 5959241"/>
              <a:gd name="connsiteX11" fmla="*/ 6206028 w 11287092"/>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395334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29219 w 11289110"/>
              <a:gd name="connsiteY10" fmla="*/ 1676772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0657 h 5967296"/>
              <a:gd name="connsiteX1" fmla="*/ 6209922 w 11289110"/>
              <a:gd name="connsiteY1" fmla="*/ 9777 h 5967296"/>
              <a:gd name="connsiteX2" fmla="*/ 11283644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89110"/>
              <a:gd name="connsiteY0" fmla="*/ 1660657 h 5967296"/>
              <a:gd name="connsiteX1" fmla="*/ 6209922 w 11289110"/>
              <a:gd name="connsiteY1" fmla="*/ 9777 h 5967296"/>
              <a:gd name="connsiteX2" fmla="*/ 11277768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89573 w 11296056"/>
              <a:gd name="connsiteY6" fmla="*/ 3367977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46746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3 w 11296056"/>
              <a:gd name="connsiteY1" fmla="*/ 54854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017015 w 11296056"/>
              <a:gd name="connsiteY0" fmla="*/ 175805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0" fmla="*/ 6025101 w 11296056"/>
              <a:gd name="connsiteY0" fmla="*/ 2047718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0" fmla="*/ 5885099 w 11296056"/>
              <a:gd name="connsiteY0" fmla="*/ 2127879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0" fmla="*/ 5884331 w 11296056"/>
              <a:gd name="connsiteY0" fmla="*/ 2424097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0" fmla="*/ 4295600 w 11296056"/>
              <a:gd name="connsiteY0" fmla="*/ 335667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0" fmla="*/ 182467 w 11296056"/>
              <a:gd name="connsiteY0" fmla="*/ 186697 h 5977095"/>
              <a:gd name="connsiteX1" fmla="*/ 6203897 w 11296056"/>
              <a:gd name="connsiteY1" fmla="*/ 13924 h 5977095"/>
              <a:gd name="connsiteX2" fmla="*/ 11295396 w 11296056"/>
              <a:gd name="connsiteY2" fmla="*/ 4288 h 5977095"/>
              <a:gd name="connsiteX3" fmla="*/ 11289110 w 11296056"/>
              <a:gd name="connsiteY3" fmla="*/ 5967795 h 5977095"/>
              <a:gd name="connsiteX4" fmla="*/ 3234 w 11296056"/>
              <a:gd name="connsiteY4" fmla="*/ 5977081 h 5977095"/>
              <a:gd name="connsiteX5" fmla="*/ 0 w 11296056"/>
              <a:gd name="connsiteY5" fmla="*/ 3403888 h 5977095"/>
              <a:gd name="connsiteX6" fmla="*/ 182467 w 11296056"/>
              <a:gd name="connsiteY6" fmla="*/ 186697 h 5977095"/>
              <a:gd name="connsiteX0" fmla="*/ 182467 w 11296056"/>
              <a:gd name="connsiteY0" fmla="*/ 182409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182467 w 11296056"/>
              <a:gd name="connsiteY6" fmla="*/ 182409 h 5972807"/>
              <a:gd name="connsiteX0" fmla="*/ 3875 w 11317245"/>
              <a:gd name="connsiteY0" fmla="*/ 6061 h 5972807"/>
              <a:gd name="connsiteX1" fmla="*/ 6225086 w 11317245"/>
              <a:gd name="connsiteY1" fmla="*/ 9636 h 5972807"/>
              <a:gd name="connsiteX2" fmla="*/ 11316585 w 11317245"/>
              <a:gd name="connsiteY2" fmla="*/ 0 h 5972807"/>
              <a:gd name="connsiteX3" fmla="*/ 11310299 w 11317245"/>
              <a:gd name="connsiteY3" fmla="*/ 5963507 h 5972807"/>
              <a:gd name="connsiteX4" fmla="*/ 24423 w 11317245"/>
              <a:gd name="connsiteY4" fmla="*/ 5972793 h 5972807"/>
              <a:gd name="connsiteX5" fmla="*/ 21189 w 11317245"/>
              <a:gd name="connsiteY5" fmla="*/ 3399600 h 5972807"/>
              <a:gd name="connsiteX6" fmla="*/ 3875 w 11317245"/>
              <a:gd name="connsiteY6" fmla="*/ 6061 h 5972807"/>
              <a:gd name="connsiteX0" fmla="*/ 3875 w 11317245"/>
              <a:gd name="connsiteY0" fmla="*/ 6061 h 5972807"/>
              <a:gd name="connsiteX1" fmla="*/ 6225086 w 11317245"/>
              <a:gd name="connsiteY1" fmla="*/ 9636 h 5972807"/>
              <a:gd name="connsiteX2" fmla="*/ 11316585 w 11317245"/>
              <a:gd name="connsiteY2" fmla="*/ 0 h 5972807"/>
              <a:gd name="connsiteX3" fmla="*/ 11310299 w 11317245"/>
              <a:gd name="connsiteY3" fmla="*/ 5963507 h 5972807"/>
              <a:gd name="connsiteX4" fmla="*/ 24423 w 11317245"/>
              <a:gd name="connsiteY4" fmla="*/ 5972793 h 5972807"/>
              <a:gd name="connsiteX5" fmla="*/ 21189 w 11317245"/>
              <a:gd name="connsiteY5" fmla="*/ 3399600 h 5972807"/>
              <a:gd name="connsiteX6" fmla="*/ 3875 w 11317245"/>
              <a:gd name="connsiteY6" fmla="*/ 6061 h 5972807"/>
              <a:gd name="connsiteX0" fmla="*/ 5071 w 11318441"/>
              <a:gd name="connsiteY0" fmla="*/ 6061 h 5972804"/>
              <a:gd name="connsiteX1" fmla="*/ 6226282 w 11318441"/>
              <a:gd name="connsiteY1" fmla="*/ 9636 h 5972804"/>
              <a:gd name="connsiteX2" fmla="*/ 11317781 w 11318441"/>
              <a:gd name="connsiteY2" fmla="*/ 0 h 5972804"/>
              <a:gd name="connsiteX3" fmla="*/ 11311495 w 11318441"/>
              <a:gd name="connsiteY3" fmla="*/ 5963507 h 5972804"/>
              <a:gd name="connsiteX4" fmla="*/ 25619 w 11318441"/>
              <a:gd name="connsiteY4" fmla="*/ 5972793 h 5972804"/>
              <a:gd name="connsiteX5" fmla="*/ 10634 w 11318441"/>
              <a:gd name="connsiteY5" fmla="*/ 2583991 h 5972804"/>
              <a:gd name="connsiteX6" fmla="*/ 5071 w 11318441"/>
              <a:gd name="connsiteY6" fmla="*/ 6061 h 5972804"/>
              <a:gd name="connsiteX0" fmla="*/ 5071 w 11318441"/>
              <a:gd name="connsiteY0" fmla="*/ 6061 h 5983825"/>
              <a:gd name="connsiteX1" fmla="*/ 6226282 w 11318441"/>
              <a:gd name="connsiteY1" fmla="*/ 9636 h 5983825"/>
              <a:gd name="connsiteX2" fmla="*/ 11317781 w 11318441"/>
              <a:gd name="connsiteY2" fmla="*/ 0 h 5983825"/>
              <a:gd name="connsiteX3" fmla="*/ 11311495 w 11318441"/>
              <a:gd name="connsiteY3" fmla="*/ 5963507 h 5983825"/>
              <a:gd name="connsiteX4" fmla="*/ 13867 w 11318441"/>
              <a:gd name="connsiteY4" fmla="*/ 5983814 h 5983825"/>
              <a:gd name="connsiteX5" fmla="*/ 10634 w 11318441"/>
              <a:gd name="connsiteY5" fmla="*/ 2583991 h 5983825"/>
              <a:gd name="connsiteX6" fmla="*/ 5071 w 11318441"/>
              <a:gd name="connsiteY6" fmla="*/ 6061 h 5983825"/>
              <a:gd name="connsiteX0" fmla="*/ 833907 w 12147277"/>
              <a:gd name="connsiteY0" fmla="*/ 6061 h 5983814"/>
              <a:gd name="connsiteX1" fmla="*/ 7055118 w 12147277"/>
              <a:gd name="connsiteY1" fmla="*/ 9636 h 5983814"/>
              <a:gd name="connsiteX2" fmla="*/ 12146617 w 12147277"/>
              <a:gd name="connsiteY2" fmla="*/ 0 h 5983814"/>
              <a:gd name="connsiteX3" fmla="*/ 12140331 w 12147277"/>
              <a:gd name="connsiteY3" fmla="*/ 5963507 h 5983814"/>
              <a:gd name="connsiteX4" fmla="*/ 842703 w 12147277"/>
              <a:gd name="connsiteY4" fmla="*/ 5983814 h 5983814"/>
              <a:gd name="connsiteX5" fmla="*/ 824889 w 12147277"/>
              <a:gd name="connsiteY5" fmla="*/ 2925663 h 5983814"/>
              <a:gd name="connsiteX6" fmla="*/ 839470 w 12147277"/>
              <a:gd name="connsiteY6" fmla="*/ 2583991 h 5983814"/>
              <a:gd name="connsiteX7" fmla="*/ 833907 w 12147277"/>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260520 w 11573890"/>
              <a:gd name="connsiteY0" fmla="*/ 6061 h 5983814"/>
              <a:gd name="connsiteX1" fmla="*/ 6481731 w 11573890"/>
              <a:gd name="connsiteY1" fmla="*/ 9636 h 5983814"/>
              <a:gd name="connsiteX2" fmla="*/ 11573230 w 11573890"/>
              <a:gd name="connsiteY2" fmla="*/ 0 h 5983814"/>
              <a:gd name="connsiteX3" fmla="*/ 11566944 w 11573890"/>
              <a:gd name="connsiteY3" fmla="*/ 5963507 h 5983814"/>
              <a:gd name="connsiteX4" fmla="*/ 269316 w 11573890"/>
              <a:gd name="connsiteY4" fmla="*/ 5983814 h 5983814"/>
              <a:gd name="connsiteX5" fmla="*/ 3612519 w 11573890"/>
              <a:gd name="connsiteY5" fmla="*/ 3267338 h 5983814"/>
              <a:gd name="connsiteX6" fmla="*/ 4505657 w 11573890"/>
              <a:gd name="connsiteY6" fmla="*/ 2606032 h 5983814"/>
              <a:gd name="connsiteX7" fmla="*/ 266083 w 11573890"/>
              <a:gd name="connsiteY7" fmla="*/ 2583991 h 5983814"/>
              <a:gd name="connsiteX8" fmla="*/ 260520 w 11573890"/>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59673 w 11473043"/>
              <a:gd name="connsiteY0" fmla="*/ 6061 h 5983814"/>
              <a:gd name="connsiteX1" fmla="*/ 6380884 w 11473043"/>
              <a:gd name="connsiteY1" fmla="*/ 9636 h 5983814"/>
              <a:gd name="connsiteX2" fmla="*/ 11472383 w 11473043"/>
              <a:gd name="connsiteY2" fmla="*/ 0 h 5983814"/>
              <a:gd name="connsiteX3" fmla="*/ 11466097 w 11473043"/>
              <a:gd name="connsiteY3" fmla="*/ 5963507 h 5983814"/>
              <a:gd name="connsiteX4" fmla="*/ 168469 w 11473043"/>
              <a:gd name="connsiteY4" fmla="*/ 5983814 h 5983814"/>
              <a:gd name="connsiteX5" fmla="*/ 4780866 w 11473043"/>
              <a:gd name="connsiteY5" fmla="*/ 4071927 h 5983814"/>
              <a:gd name="connsiteX6" fmla="*/ 6085319 w 11473043"/>
              <a:gd name="connsiteY6" fmla="*/ 3553904 h 5983814"/>
              <a:gd name="connsiteX7" fmla="*/ 4404810 w 11473043"/>
              <a:gd name="connsiteY7" fmla="*/ 2606032 h 5983814"/>
              <a:gd name="connsiteX8" fmla="*/ 165236 w 11473043"/>
              <a:gd name="connsiteY8" fmla="*/ 2583991 h 5983814"/>
              <a:gd name="connsiteX9" fmla="*/ 159673 w 11473043"/>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27917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49696 w 11463066"/>
              <a:gd name="connsiteY0" fmla="*/ 6061 h 5983814"/>
              <a:gd name="connsiteX1" fmla="*/ 6370907 w 11463066"/>
              <a:gd name="connsiteY1" fmla="*/ 9636 h 5983814"/>
              <a:gd name="connsiteX2" fmla="*/ 11462406 w 11463066"/>
              <a:gd name="connsiteY2" fmla="*/ 0 h 5983814"/>
              <a:gd name="connsiteX3" fmla="*/ 11456120 w 11463066"/>
              <a:gd name="connsiteY3" fmla="*/ 5963507 h 5983814"/>
              <a:gd name="connsiteX4" fmla="*/ 158492 w 11463066"/>
              <a:gd name="connsiteY4" fmla="*/ 5983814 h 5983814"/>
              <a:gd name="connsiteX5" fmla="*/ 4910742 w 11463066"/>
              <a:gd name="connsiteY5" fmla="*/ 4240927 h 5983814"/>
              <a:gd name="connsiteX6" fmla="*/ 6040085 w 11463066"/>
              <a:gd name="connsiteY6" fmla="*/ 3895579 h 5983814"/>
              <a:gd name="connsiteX7" fmla="*/ 6049226 w 11463066"/>
              <a:gd name="connsiteY7" fmla="*/ 3553904 h 5983814"/>
              <a:gd name="connsiteX8" fmla="*/ 4394833 w 11463066"/>
              <a:gd name="connsiteY8" fmla="*/ 2606032 h 5983814"/>
              <a:gd name="connsiteX9" fmla="*/ 155259 w 11463066"/>
              <a:gd name="connsiteY9" fmla="*/ 2583991 h 5983814"/>
              <a:gd name="connsiteX10" fmla="*/ 149696 w 11463066"/>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14703 w 11428073"/>
              <a:gd name="connsiteY0" fmla="*/ 6061 h 5983814"/>
              <a:gd name="connsiteX1" fmla="*/ 6335914 w 11428073"/>
              <a:gd name="connsiteY1" fmla="*/ 9636 h 5983814"/>
              <a:gd name="connsiteX2" fmla="*/ 11427413 w 11428073"/>
              <a:gd name="connsiteY2" fmla="*/ 0 h 5983814"/>
              <a:gd name="connsiteX3" fmla="*/ 11421127 w 11428073"/>
              <a:gd name="connsiteY3" fmla="*/ 5963507 h 5983814"/>
              <a:gd name="connsiteX4" fmla="*/ 123499 w 11428073"/>
              <a:gd name="connsiteY4" fmla="*/ 5983814 h 5983814"/>
              <a:gd name="connsiteX5" fmla="*/ 5450299 w 11428073"/>
              <a:gd name="connsiteY5" fmla="*/ 4149079 h 5983814"/>
              <a:gd name="connsiteX6" fmla="*/ 6161956 w 11428073"/>
              <a:gd name="connsiteY6" fmla="*/ 3953137 h 5983814"/>
              <a:gd name="connsiteX7" fmla="*/ 6005092 w 11428073"/>
              <a:gd name="connsiteY7" fmla="*/ 3895579 h 5983814"/>
              <a:gd name="connsiteX8" fmla="*/ 6014233 w 11428073"/>
              <a:gd name="connsiteY8" fmla="*/ 3553904 h 5983814"/>
              <a:gd name="connsiteX9" fmla="*/ 4359840 w 11428073"/>
              <a:gd name="connsiteY9" fmla="*/ 2606032 h 5983814"/>
              <a:gd name="connsiteX10" fmla="*/ 120266 w 11428073"/>
              <a:gd name="connsiteY10" fmla="*/ 2583991 h 5983814"/>
              <a:gd name="connsiteX11" fmla="*/ 114703 w 11428073"/>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7893 w 11421263"/>
              <a:gd name="connsiteY0" fmla="*/ 6061 h 5983814"/>
              <a:gd name="connsiteX1" fmla="*/ 6329104 w 11421263"/>
              <a:gd name="connsiteY1" fmla="*/ 9636 h 5983814"/>
              <a:gd name="connsiteX2" fmla="*/ 11420603 w 11421263"/>
              <a:gd name="connsiteY2" fmla="*/ 0 h 5983814"/>
              <a:gd name="connsiteX3" fmla="*/ 11414317 w 11421263"/>
              <a:gd name="connsiteY3" fmla="*/ 5963507 h 5983814"/>
              <a:gd name="connsiteX4" fmla="*/ 116689 w 11421263"/>
              <a:gd name="connsiteY4" fmla="*/ 5983814 h 5983814"/>
              <a:gd name="connsiteX5" fmla="*/ 5567539 w 11421263"/>
              <a:gd name="connsiteY5" fmla="*/ 4381760 h 5983814"/>
              <a:gd name="connsiteX6" fmla="*/ 6148619 w 11421263"/>
              <a:gd name="connsiteY6" fmla="*/ 4228680 h 5983814"/>
              <a:gd name="connsiteX7" fmla="*/ 6155146 w 11421263"/>
              <a:gd name="connsiteY7" fmla="*/ 3953137 h 5983814"/>
              <a:gd name="connsiteX8" fmla="*/ 5998282 w 11421263"/>
              <a:gd name="connsiteY8" fmla="*/ 3895579 h 5983814"/>
              <a:gd name="connsiteX9" fmla="*/ 6007423 w 11421263"/>
              <a:gd name="connsiteY9" fmla="*/ 3553904 h 5983814"/>
              <a:gd name="connsiteX10" fmla="*/ 4353030 w 11421263"/>
              <a:gd name="connsiteY10" fmla="*/ 2606032 h 5983814"/>
              <a:gd name="connsiteX11" fmla="*/ 113456 w 11421263"/>
              <a:gd name="connsiteY11" fmla="*/ 2583991 h 5983814"/>
              <a:gd name="connsiteX12" fmla="*/ 107893 w 11421263"/>
              <a:gd name="connsiteY12" fmla="*/ 6061 h 5983814"/>
              <a:gd name="connsiteX0" fmla="*/ 90371 w 11403741"/>
              <a:gd name="connsiteY0" fmla="*/ 6061 h 5983814"/>
              <a:gd name="connsiteX1" fmla="*/ 6311582 w 11403741"/>
              <a:gd name="connsiteY1" fmla="*/ 9636 h 5983814"/>
              <a:gd name="connsiteX2" fmla="*/ 11403081 w 11403741"/>
              <a:gd name="connsiteY2" fmla="*/ 0 h 5983814"/>
              <a:gd name="connsiteX3" fmla="*/ 11396795 w 11403741"/>
              <a:gd name="connsiteY3" fmla="*/ 5963507 h 5983814"/>
              <a:gd name="connsiteX4" fmla="*/ 99167 w 11403741"/>
              <a:gd name="connsiteY4" fmla="*/ 5983814 h 5983814"/>
              <a:gd name="connsiteX5" fmla="*/ 6633828 w 11403741"/>
              <a:gd name="connsiteY5" fmla="*/ 4375638 h 5983814"/>
              <a:gd name="connsiteX6" fmla="*/ 6131097 w 11403741"/>
              <a:gd name="connsiteY6" fmla="*/ 4228680 h 5983814"/>
              <a:gd name="connsiteX7" fmla="*/ 6137624 w 11403741"/>
              <a:gd name="connsiteY7" fmla="*/ 3953137 h 5983814"/>
              <a:gd name="connsiteX8" fmla="*/ 5980760 w 11403741"/>
              <a:gd name="connsiteY8" fmla="*/ 3895579 h 5983814"/>
              <a:gd name="connsiteX9" fmla="*/ 5989901 w 11403741"/>
              <a:gd name="connsiteY9" fmla="*/ 3553904 h 5983814"/>
              <a:gd name="connsiteX10" fmla="*/ 4335508 w 11403741"/>
              <a:gd name="connsiteY10" fmla="*/ 2606032 h 5983814"/>
              <a:gd name="connsiteX11" fmla="*/ 95934 w 11403741"/>
              <a:gd name="connsiteY11" fmla="*/ 2583991 h 5983814"/>
              <a:gd name="connsiteX12" fmla="*/ 90371 w 11403741"/>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28611 w 11318442"/>
              <a:gd name="connsiteY5" fmla="*/ 4314406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5347196 w 11318442"/>
              <a:gd name="connsiteY5" fmla="*/ 4540964 h 5983814"/>
              <a:gd name="connsiteX6" fmla="*/ 6228611 w 11318442"/>
              <a:gd name="connsiteY6" fmla="*/ 4314406 h 5983814"/>
              <a:gd name="connsiteX7" fmla="*/ 6045798 w 11318442"/>
              <a:gd name="connsiteY7" fmla="*/ 4228680 h 5983814"/>
              <a:gd name="connsiteX8" fmla="*/ 6052325 w 11318442"/>
              <a:gd name="connsiteY8" fmla="*/ 3953137 h 5983814"/>
              <a:gd name="connsiteX9" fmla="*/ 5895461 w 11318442"/>
              <a:gd name="connsiteY9" fmla="*/ 3895579 h 5983814"/>
              <a:gd name="connsiteX10" fmla="*/ 5904602 w 11318442"/>
              <a:gd name="connsiteY10" fmla="*/ 3553904 h 5983814"/>
              <a:gd name="connsiteX11" fmla="*/ 4250209 w 11318442"/>
              <a:gd name="connsiteY11" fmla="*/ 2606032 h 5983814"/>
              <a:gd name="connsiteX12" fmla="*/ 10635 w 11318442"/>
              <a:gd name="connsiteY12" fmla="*/ 2583991 h 5983814"/>
              <a:gd name="connsiteX13" fmla="*/ 5072 w 11318442"/>
              <a:gd name="connsiteY13"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28611 w 11318442"/>
              <a:gd name="connsiteY5" fmla="*/ 4314406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63507"/>
              <a:gd name="connsiteX1" fmla="*/ 6226283 w 11318442"/>
              <a:gd name="connsiteY1" fmla="*/ 9636 h 5963507"/>
              <a:gd name="connsiteX2" fmla="*/ 11317782 w 11318442"/>
              <a:gd name="connsiteY2" fmla="*/ 0 h 5963507"/>
              <a:gd name="connsiteX3" fmla="*/ 11311496 w 11318442"/>
              <a:gd name="connsiteY3" fmla="*/ 5963507 h 5963507"/>
              <a:gd name="connsiteX4" fmla="*/ 6235979 w 11318442"/>
              <a:gd name="connsiteY4" fmla="*/ 5947075 h 5963507"/>
              <a:gd name="connsiteX5" fmla="*/ 6228611 w 11318442"/>
              <a:gd name="connsiteY5" fmla="*/ 4314406 h 5963507"/>
              <a:gd name="connsiteX6" fmla="*/ 6045798 w 11318442"/>
              <a:gd name="connsiteY6" fmla="*/ 4228680 h 5963507"/>
              <a:gd name="connsiteX7" fmla="*/ 6052325 w 11318442"/>
              <a:gd name="connsiteY7" fmla="*/ 3953137 h 5963507"/>
              <a:gd name="connsiteX8" fmla="*/ 5895461 w 11318442"/>
              <a:gd name="connsiteY8" fmla="*/ 3895579 h 5963507"/>
              <a:gd name="connsiteX9" fmla="*/ 5904602 w 11318442"/>
              <a:gd name="connsiteY9" fmla="*/ 3553904 h 5963507"/>
              <a:gd name="connsiteX10" fmla="*/ 4250209 w 11318442"/>
              <a:gd name="connsiteY10" fmla="*/ 2606032 h 5963507"/>
              <a:gd name="connsiteX11" fmla="*/ 10635 w 11318442"/>
              <a:gd name="connsiteY11" fmla="*/ 2583991 h 5963507"/>
              <a:gd name="connsiteX12" fmla="*/ 5072 w 11318442"/>
              <a:gd name="connsiteY12" fmla="*/ 6061 h 5963507"/>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1 w 11318442"/>
              <a:gd name="connsiteY8" fmla="*/ 3895579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1 w 11318442"/>
              <a:gd name="connsiteY8" fmla="*/ 3895579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2 w 11318442"/>
              <a:gd name="connsiteY8" fmla="*/ 3871087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895201 w 11318442"/>
              <a:gd name="connsiteY9" fmla="*/ 3531861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325421 w 11318442"/>
              <a:gd name="connsiteY10" fmla="*/ 2628076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601626 h 5971569"/>
              <a:gd name="connsiteX12" fmla="*/ 5072 w 11318442"/>
              <a:gd name="connsiteY12" fmla="*/ 6061 h 5971569"/>
              <a:gd name="connsiteX0" fmla="*/ 6758 w 11310727"/>
              <a:gd name="connsiteY0" fmla="*/ 6061 h 5971569"/>
              <a:gd name="connsiteX1" fmla="*/ 6218568 w 11310727"/>
              <a:gd name="connsiteY1" fmla="*/ 9636 h 5971569"/>
              <a:gd name="connsiteX2" fmla="*/ 11310067 w 11310727"/>
              <a:gd name="connsiteY2" fmla="*/ 0 h 5971569"/>
              <a:gd name="connsiteX3" fmla="*/ 11303781 w 11310727"/>
              <a:gd name="connsiteY3" fmla="*/ 5963507 h 5971569"/>
              <a:gd name="connsiteX4" fmla="*/ 6228264 w 11310727"/>
              <a:gd name="connsiteY4" fmla="*/ 5971569 h 5971569"/>
              <a:gd name="connsiteX5" fmla="*/ 6220896 w 11310727"/>
              <a:gd name="connsiteY5" fmla="*/ 4314406 h 5971569"/>
              <a:gd name="connsiteX6" fmla="*/ 6038083 w 11310727"/>
              <a:gd name="connsiteY6" fmla="*/ 4228680 h 5971569"/>
              <a:gd name="connsiteX7" fmla="*/ 6044610 w 11310727"/>
              <a:gd name="connsiteY7" fmla="*/ 3953137 h 5971569"/>
              <a:gd name="connsiteX8" fmla="*/ 5892450 w 11310727"/>
              <a:gd name="connsiteY8" fmla="*/ 3862270 h 5971569"/>
              <a:gd name="connsiteX9" fmla="*/ 5887486 w 11310727"/>
              <a:gd name="connsiteY9" fmla="*/ 3531861 h 5971569"/>
              <a:gd name="connsiteX10" fmla="*/ 4280100 w 11310727"/>
              <a:gd name="connsiteY10" fmla="*/ 2619259 h 5971569"/>
              <a:gd name="connsiteX11" fmla="*/ 2920 w 11310727"/>
              <a:gd name="connsiteY11" fmla="*/ 2601626 h 5971569"/>
              <a:gd name="connsiteX12" fmla="*/ 6758 w 11310727"/>
              <a:gd name="connsiteY12" fmla="*/ 6061 h 5971569"/>
              <a:gd name="connsiteX0" fmla="*/ 6758 w 11306302"/>
              <a:gd name="connsiteY0" fmla="*/ 42 h 5965550"/>
              <a:gd name="connsiteX1" fmla="*/ 6218568 w 11306302"/>
              <a:gd name="connsiteY1" fmla="*/ 3617 h 5965550"/>
              <a:gd name="connsiteX2" fmla="*/ 11305367 w 11306302"/>
              <a:gd name="connsiteY2" fmla="*/ 2798 h 5965550"/>
              <a:gd name="connsiteX3" fmla="*/ 11303781 w 11306302"/>
              <a:gd name="connsiteY3" fmla="*/ 5957488 h 5965550"/>
              <a:gd name="connsiteX4" fmla="*/ 6228264 w 11306302"/>
              <a:gd name="connsiteY4" fmla="*/ 5965550 h 5965550"/>
              <a:gd name="connsiteX5" fmla="*/ 6220896 w 11306302"/>
              <a:gd name="connsiteY5" fmla="*/ 4308387 h 5965550"/>
              <a:gd name="connsiteX6" fmla="*/ 6038083 w 11306302"/>
              <a:gd name="connsiteY6" fmla="*/ 4222661 h 5965550"/>
              <a:gd name="connsiteX7" fmla="*/ 6044610 w 11306302"/>
              <a:gd name="connsiteY7" fmla="*/ 3947118 h 5965550"/>
              <a:gd name="connsiteX8" fmla="*/ 5892450 w 11306302"/>
              <a:gd name="connsiteY8" fmla="*/ 3856251 h 5965550"/>
              <a:gd name="connsiteX9" fmla="*/ 5887486 w 11306302"/>
              <a:gd name="connsiteY9" fmla="*/ 3525842 h 5965550"/>
              <a:gd name="connsiteX10" fmla="*/ 4280100 w 11306302"/>
              <a:gd name="connsiteY10" fmla="*/ 2613240 h 5965550"/>
              <a:gd name="connsiteX11" fmla="*/ 2920 w 11306302"/>
              <a:gd name="connsiteY11" fmla="*/ 2595607 h 5965550"/>
              <a:gd name="connsiteX12" fmla="*/ 6758 w 11306302"/>
              <a:gd name="connsiteY12" fmla="*/ 42 h 5965550"/>
              <a:gd name="connsiteX0" fmla="*/ 6758 w 11306302"/>
              <a:gd name="connsiteY0" fmla="*/ 42 h 5969959"/>
              <a:gd name="connsiteX1" fmla="*/ 6218568 w 11306302"/>
              <a:gd name="connsiteY1" fmla="*/ 3617 h 5969959"/>
              <a:gd name="connsiteX2" fmla="*/ 11305367 w 11306302"/>
              <a:gd name="connsiteY2" fmla="*/ 2798 h 5969959"/>
              <a:gd name="connsiteX3" fmla="*/ 11303781 w 11306302"/>
              <a:gd name="connsiteY3" fmla="*/ 5957488 h 5969959"/>
              <a:gd name="connsiteX4" fmla="*/ 6214162 w 11306302"/>
              <a:gd name="connsiteY4" fmla="*/ 5969959 h 5969959"/>
              <a:gd name="connsiteX5" fmla="*/ 6220896 w 11306302"/>
              <a:gd name="connsiteY5" fmla="*/ 4308387 h 5969959"/>
              <a:gd name="connsiteX6" fmla="*/ 6038083 w 11306302"/>
              <a:gd name="connsiteY6" fmla="*/ 4222661 h 5969959"/>
              <a:gd name="connsiteX7" fmla="*/ 6044610 w 11306302"/>
              <a:gd name="connsiteY7" fmla="*/ 3947118 h 5969959"/>
              <a:gd name="connsiteX8" fmla="*/ 5892450 w 11306302"/>
              <a:gd name="connsiteY8" fmla="*/ 3856251 h 5969959"/>
              <a:gd name="connsiteX9" fmla="*/ 5887486 w 11306302"/>
              <a:gd name="connsiteY9" fmla="*/ 3525842 h 5969959"/>
              <a:gd name="connsiteX10" fmla="*/ 4280100 w 11306302"/>
              <a:gd name="connsiteY10" fmla="*/ 2613240 h 5969959"/>
              <a:gd name="connsiteX11" fmla="*/ 2920 w 11306302"/>
              <a:gd name="connsiteY11" fmla="*/ 2595607 h 5969959"/>
              <a:gd name="connsiteX12" fmla="*/ 6758 w 11306302"/>
              <a:gd name="connsiteY12" fmla="*/ 42 h 596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6302" h="5969959">
                <a:moveTo>
                  <a:pt x="6758" y="42"/>
                </a:moveTo>
                <a:lnTo>
                  <a:pt x="6218568" y="3617"/>
                </a:lnTo>
                <a:lnTo>
                  <a:pt x="11305367" y="2798"/>
                </a:lnTo>
                <a:cubicBezTo>
                  <a:pt x="11309148" y="1988797"/>
                  <a:pt x="11300000" y="3971489"/>
                  <a:pt x="11303781" y="5957488"/>
                </a:cubicBezTo>
                <a:lnTo>
                  <a:pt x="6214162" y="5969959"/>
                </a:lnTo>
                <a:cubicBezTo>
                  <a:pt x="6216407" y="5416102"/>
                  <a:pt x="6218651" y="4862244"/>
                  <a:pt x="6220896" y="4308387"/>
                </a:cubicBezTo>
                <a:cubicBezTo>
                  <a:pt x="6220757" y="4328148"/>
                  <a:pt x="6051142" y="4226744"/>
                  <a:pt x="6038083" y="4222661"/>
                </a:cubicBezTo>
                <a:cubicBezTo>
                  <a:pt x="6039030" y="4165883"/>
                  <a:pt x="6037022" y="4019983"/>
                  <a:pt x="6044610" y="3947118"/>
                </a:cubicBezTo>
                <a:cubicBezTo>
                  <a:pt x="5993296" y="3917485"/>
                  <a:pt x="5988672" y="3912465"/>
                  <a:pt x="5892450" y="3856251"/>
                </a:cubicBezTo>
                <a:cubicBezTo>
                  <a:pt x="5890385" y="3726077"/>
                  <a:pt x="5891402" y="3702803"/>
                  <a:pt x="5887486" y="3525842"/>
                </a:cubicBezTo>
                <a:cubicBezTo>
                  <a:pt x="5018801" y="3029008"/>
                  <a:pt x="4837839" y="2947567"/>
                  <a:pt x="4280100" y="2613240"/>
                </a:cubicBezTo>
                <a:lnTo>
                  <a:pt x="2920" y="2595607"/>
                </a:lnTo>
                <a:cubicBezTo>
                  <a:pt x="9264" y="2596831"/>
                  <a:pt x="-9361" y="-11955"/>
                  <a:pt x="6758" y="42"/>
                </a:cubicBez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2050951046"/>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Headline-BottomLeft-Blacks/Grays">
    <p:spTree>
      <p:nvGrpSpPr>
        <p:cNvPr id="1" name=""/>
        <p:cNvGrpSpPr/>
        <p:nvPr/>
      </p:nvGrpSpPr>
      <p:grpSpPr>
        <a:xfrm>
          <a:off x="0" y="0"/>
          <a:ext cx="0" cy="0"/>
          <a:chOff x="0" y="0"/>
          <a:chExt cx="0" cy="0"/>
        </a:xfrm>
      </p:grpSpPr>
      <p:sp>
        <p:nvSpPr>
          <p:cNvPr id="8" name="Freeform 7"/>
          <p:cNvSpPr/>
          <p:nvPr userDrawn="1"/>
        </p:nvSpPr>
        <p:spPr>
          <a:xfrm flipV="1">
            <a:off x="-25407" y="3527910"/>
            <a:ext cx="6739843"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rgbClr val="0D0D11">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flipV="1">
            <a:off x="-19864" y="2962237"/>
            <a:ext cx="6389032"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rgbClr val="0D0D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flipV="1">
            <a:off x="-24613" y="3185032"/>
            <a:ext cx="6551278"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tx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Title 1"/>
          <p:cNvSpPr>
            <a:spLocks noGrp="1"/>
          </p:cNvSpPr>
          <p:nvPr userDrawn="1">
            <p:ph type="title" hasCustomPrompt="1"/>
          </p:nvPr>
        </p:nvSpPr>
        <p:spPr>
          <a:xfrm>
            <a:off x="500211" y="3878290"/>
            <a:ext cx="5432235" cy="2674910"/>
          </a:xfrm>
          <a:prstGeom prst="rect">
            <a:avLst/>
          </a:prstGeom>
          <a:ln>
            <a:noFill/>
          </a:ln>
        </p:spPr>
        <p:txBody>
          <a:bodyPr lIns="0" tIns="0" rIns="0" bIns="0" anchor="t" anchorCtr="0">
            <a:normAutofit/>
          </a:bodyPr>
          <a:lstStyle>
            <a:lvl1pPr>
              <a:lnSpc>
                <a:spcPct val="100000"/>
              </a:lnSpc>
              <a:defRPr sz="6400" spc="-100" baseline="0">
                <a:solidFill>
                  <a:schemeClr val="bg1"/>
                </a:solidFill>
              </a:defRPr>
            </a:lvl1pPr>
          </a:lstStyle>
          <a:p>
            <a:r>
              <a:rPr lang="en-US" dirty="0"/>
              <a:t>Click to add headline here</a:t>
            </a:r>
          </a:p>
        </p:txBody>
      </p:sp>
      <p:sp>
        <p:nvSpPr>
          <p:cNvPr id="9" name="Picture Placeholder 6"/>
          <p:cNvSpPr>
            <a:spLocks noGrp="1"/>
          </p:cNvSpPr>
          <p:nvPr userDrawn="1">
            <p:ph type="pic" sz="quarter" idx="11"/>
          </p:nvPr>
        </p:nvSpPr>
        <p:spPr>
          <a:xfrm>
            <a:off x="-12798" y="-11410"/>
            <a:ext cx="12221730" cy="6878985"/>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660594 w 7143363"/>
              <a:gd name="connsiteY7" fmla="*/ 2617512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45378 w 7143363"/>
              <a:gd name="connsiteY7" fmla="*/ 2134917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30"/>
              <a:gd name="connsiteX1" fmla="*/ 2058298 w 7143363"/>
              <a:gd name="connsiteY1" fmla="*/ 0 h 5968530"/>
              <a:gd name="connsiteX2" fmla="*/ 7137897 w 7143363"/>
              <a:gd name="connsiteY2" fmla="*/ 1245 h 5968530"/>
              <a:gd name="connsiteX3" fmla="*/ 7143363 w 7143363"/>
              <a:gd name="connsiteY3" fmla="*/ 5959241 h 5968530"/>
              <a:gd name="connsiteX4" fmla="*/ 0 w 7143363"/>
              <a:gd name="connsiteY4" fmla="*/ 5968527 h 5968530"/>
              <a:gd name="connsiteX5" fmla="*/ 143826 w 7143363"/>
              <a:gd name="connsiteY5" fmla="*/ 3363711 h 5968530"/>
              <a:gd name="connsiteX6" fmla="*/ 1744610 w 7143363"/>
              <a:gd name="connsiteY6" fmla="*/ 2436788 h 5968530"/>
              <a:gd name="connsiteX7" fmla="*/ 1745378 w 7143363"/>
              <a:gd name="connsiteY7" fmla="*/ 2134917 h 5968530"/>
              <a:gd name="connsiteX8" fmla="*/ 1879354 w 7143363"/>
              <a:gd name="connsiteY8" fmla="*/ 2043452 h 5968530"/>
              <a:gd name="connsiteX9" fmla="*/ 1883472 w 7143363"/>
              <a:gd name="connsiteY9" fmla="*/ 1676772 h 5968530"/>
              <a:gd name="connsiteX10" fmla="*/ 2062299 w 7143363"/>
              <a:gd name="connsiteY10" fmla="*/ 1661902 h 5968530"/>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28435 w 7609499"/>
              <a:gd name="connsiteY0" fmla="*/ 1661902 h 5968527"/>
              <a:gd name="connsiteX1" fmla="*/ 2524434 w 7609499"/>
              <a:gd name="connsiteY1" fmla="*/ 0 h 5968527"/>
              <a:gd name="connsiteX2" fmla="*/ 7604033 w 7609499"/>
              <a:gd name="connsiteY2" fmla="*/ 1245 h 5968527"/>
              <a:gd name="connsiteX3" fmla="*/ 7609499 w 7609499"/>
              <a:gd name="connsiteY3" fmla="*/ 5959241 h 5968527"/>
              <a:gd name="connsiteX4" fmla="*/ 466136 w 7609499"/>
              <a:gd name="connsiteY4" fmla="*/ 5968527 h 5968527"/>
              <a:gd name="connsiteX5" fmla="*/ 562792 w 7609499"/>
              <a:gd name="connsiteY5" fmla="*/ 4183388 h 5968527"/>
              <a:gd name="connsiteX6" fmla="*/ 609962 w 7609499"/>
              <a:gd name="connsiteY6" fmla="*/ 3363711 h 5968527"/>
              <a:gd name="connsiteX7" fmla="*/ 2210746 w 7609499"/>
              <a:gd name="connsiteY7" fmla="*/ 2436788 h 5968527"/>
              <a:gd name="connsiteX8" fmla="*/ 2211514 w 7609499"/>
              <a:gd name="connsiteY8" fmla="*/ 2134917 h 5968527"/>
              <a:gd name="connsiteX9" fmla="*/ 2345490 w 7609499"/>
              <a:gd name="connsiteY9" fmla="*/ 2043452 h 5968527"/>
              <a:gd name="connsiteX10" fmla="*/ 2349608 w 7609499"/>
              <a:gd name="connsiteY10" fmla="*/ 1676772 h 5968527"/>
              <a:gd name="connsiteX11" fmla="*/ 2528435 w 7609499"/>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726426 w 11807490"/>
              <a:gd name="connsiteY0" fmla="*/ 1661902 h 5959241"/>
              <a:gd name="connsiteX1" fmla="*/ 6722425 w 11807490"/>
              <a:gd name="connsiteY1" fmla="*/ 0 h 5959241"/>
              <a:gd name="connsiteX2" fmla="*/ 11802024 w 11807490"/>
              <a:gd name="connsiteY2" fmla="*/ 1245 h 5959241"/>
              <a:gd name="connsiteX3" fmla="*/ 11807490 w 11807490"/>
              <a:gd name="connsiteY3" fmla="*/ 5959241 h 5959241"/>
              <a:gd name="connsiteX4" fmla="*/ 521614 w 11807490"/>
              <a:gd name="connsiteY4" fmla="*/ 5957505 h 5959241"/>
              <a:gd name="connsiteX5" fmla="*/ 518380 w 11807490"/>
              <a:gd name="connsiteY5" fmla="*/ 3411865 h 5959241"/>
              <a:gd name="connsiteX6" fmla="*/ 4807953 w 11807490"/>
              <a:gd name="connsiteY6" fmla="*/ 3363711 h 5959241"/>
              <a:gd name="connsiteX7" fmla="*/ 6408737 w 11807490"/>
              <a:gd name="connsiteY7" fmla="*/ 2436788 h 5959241"/>
              <a:gd name="connsiteX8" fmla="*/ 6409505 w 11807490"/>
              <a:gd name="connsiteY8" fmla="*/ 2134917 h 5959241"/>
              <a:gd name="connsiteX9" fmla="*/ 6543481 w 11807490"/>
              <a:gd name="connsiteY9" fmla="*/ 2043452 h 5959241"/>
              <a:gd name="connsiteX10" fmla="*/ 6547599 w 11807490"/>
              <a:gd name="connsiteY10" fmla="*/ 1676772 h 5959241"/>
              <a:gd name="connsiteX11" fmla="*/ 6726426 w 1180749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6028 w 11287092"/>
              <a:gd name="connsiteY0" fmla="*/ 1661902 h 5959241"/>
              <a:gd name="connsiteX1" fmla="*/ 6202027 w 11287092"/>
              <a:gd name="connsiteY1" fmla="*/ 0 h 5959241"/>
              <a:gd name="connsiteX2" fmla="*/ 11281626 w 11287092"/>
              <a:gd name="connsiteY2" fmla="*/ 1245 h 5959241"/>
              <a:gd name="connsiteX3" fmla="*/ 11287092 w 11287092"/>
              <a:gd name="connsiteY3" fmla="*/ 5959241 h 5959241"/>
              <a:gd name="connsiteX4" fmla="*/ 1216 w 11287092"/>
              <a:gd name="connsiteY4" fmla="*/ 5957505 h 5959241"/>
              <a:gd name="connsiteX5" fmla="*/ 3858 w 11287092"/>
              <a:gd name="connsiteY5" fmla="*/ 3400844 h 5959241"/>
              <a:gd name="connsiteX6" fmla="*/ 4287555 w 11287092"/>
              <a:gd name="connsiteY6" fmla="*/ 3363711 h 5959241"/>
              <a:gd name="connsiteX7" fmla="*/ 5888339 w 11287092"/>
              <a:gd name="connsiteY7" fmla="*/ 2436788 h 5959241"/>
              <a:gd name="connsiteX8" fmla="*/ 5889107 w 11287092"/>
              <a:gd name="connsiteY8" fmla="*/ 2134917 h 5959241"/>
              <a:gd name="connsiteX9" fmla="*/ 6023083 w 11287092"/>
              <a:gd name="connsiteY9" fmla="*/ 2043452 h 5959241"/>
              <a:gd name="connsiteX10" fmla="*/ 6027201 w 11287092"/>
              <a:gd name="connsiteY10" fmla="*/ 1676772 h 5959241"/>
              <a:gd name="connsiteX11" fmla="*/ 6206028 w 11287092"/>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395334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29219 w 11289110"/>
              <a:gd name="connsiteY10" fmla="*/ 1676772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0657 h 5967296"/>
              <a:gd name="connsiteX1" fmla="*/ 6209922 w 11289110"/>
              <a:gd name="connsiteY1" fmla="*/ 9777 h 5967296"/>
              <a:gd name="connsiteX2" fmla="*/ 11283644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89110"/>
              <a:gd name="connsiteY0" fmla="*/ 1660657 h 5967296"/>
              <a:gd name="connsiteX1" fmla="*/ 6209922 w 11289110"/>
              <a:gd name="connsiteY1" fmla="*/ 9777 h 5967296"/>
              <a:gd name="connsiteX2" fmla="*/ 11277768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89573 w 11296056"/>
              <a:gd name="connsiteY6" fmla="*/ 3367977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46746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3 w 11296056"/>
              <a:gd name="connsiteY1" fmla="*/ 54854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017015 w 11296056"/>
              <a:gd name="connsiteY0" fmla="*/ 175805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0" fmla="*/ 6025101 w 11296056"/>
              <a:gd name="connsiteY0" fmla="*/ 2047718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0" fmla="*/ 5885099 w 11296056"/>
              <a:gd name="connsiteY0" fmla="*/ 2127879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0" fmla="*/ 5884331 w 11296056"/>
              <a:gd name="connsiteY0" fmla="*/ 2424097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0" fmla="*/ 4295600 w 11296056"/>
              <a:gd name="connsiteY0" fmla="*/ 335667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0" fmla="*/ 182467 w 11296056"/>
              <a:gd name="connsiteY0" fmla="*/ 186697 h 5977095"/>
              <a:gd name="connsiteX1" fmla="*/ 6203897 w 11296056"/>
              <a:gd name="connsiteY1" fmla="*/ 13924 h 5977095"/>
              <a:gd name="connsiteX2" fmla="*/ 11295396 w 11296056"/>
              <a:gd name="connsiteY2" fmla="*/ 4288 h 5977095"/>
              <a:gd name="connsiteX3" fmla="*/ 11289110 w 11296056"/>
              <a:gd name="connsiteY3" fmla="*/ 5967795 h 5977095"/>
              <a:gd name="connsiteX4" fmla="*/ 3234 w 11296056"/>
              <a:gd name="connsiteY4" fmla="*/ 5977081 h 5977095"/>
              <a:gd name="connsiteX5" fmla="*/ 0 w 11296056"/>
              <a:gd name="connsiteY5" fmla="*/ 3403888 h 5977095"/>
              <a:gd name="connsiteX6" fmla="*/ 182467 w 11296056"/>
              <a:gd name="connsiteY6" fmla="*/ 186697 h 5977095"/>
              <a:gd name="connsiteX0" fmla="*/ 182467 w 11296056"/>
              <a:gd name="connsiteY0" fmla="*/ 182409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182467 w 11296056"/>
              <a:gd name="connsiteY6" fmla="*/ 182409 h 5972807"/>
              <a:gd name="connsiteX0" fmla="*/ 3875 w 11317245"/>
              <a:gd name="connsiteY0" fmla="*/ 6061 h 5972807"/>
              <a:gd name="connsiteX1" fmla="*/ 6225086 w 11317245"/>
              <a:gd name="connsiteY1" fmla="*/ 9636 h 5972807"/>
              <a:gd name="connsiteX2" fmla="*/ 11316585 w 11317245"/>
              <a:gd name="connsiteY2" fmla="*/ 0 h 5972807"/>
              <a:gd name="connsiteX3" fmla="*/ 11310299 w 11317245"/>
              <a:gd name="connsiteY3" fmla="*/ 5963507 h 5972807"/>
              <a:gd name="connsiteX4" fmla="*/ 24423 w 11317245"/>
              <a:gd name="connsiteY4" fmla="*/ 5972793 h 5972807"/>
              <a:gd name="connsiteX5" fmla="*/ 21189 w 11317245"/>
              <a:gd name="connsiteY5" fmla="*/ 3399600 h 5972807"/>
              <a:gd name="connsiteX6" fmla="*/ 3875 w 11317245"/>
              <a:gd name="connsiteY6" fmla="*/ 6061 h 5972807"/>
              <a:gd name="connsiteX0" fmla="*/ 3875 w 11317245"/>
              <a:gd name="connsiteY0" fmla="*/ 6061 h 5972807"/>
              <a:gd name="connsiteX1" fmla="*/ 6225086 w 11317245"/>
              <a:gd name="connsiteY1" fmla="*/ 9636 h 5972807"/>
              <a:gd name="connsiteX2" fmla="*/ 11316585 w 11317245"/>
              <a:gd name="connsiteY2" fmla="*/ 0 h 5972807"/>
              <a:gd name="connsiteX3" fmla="*/ 11310299 w 11317245"/>
              <a:gd name="connsiteY3" fmla="*/ 5963507 h 5972807"/>
              <a:gd name="connsiteX4" fmla="*/ 24423 w 11317245"/>
              <a:gd name="connsiteY4" fmla="*/ 5972793 h 5972807"/>
              <a:gd name="connsiteX5" fmla="*/ 21189 w 11317245"/>
              <a:gd name="connsiteY5" fmla="*/ 3399600 h 5972807"/>
              <a:gd name="connsiteX6" fmla="*/ 3875 w 11317245"/>
              <a:gd name="connsiteY6" fmla="*/ 6061 h 5972807"/>
              <a:gd name="connsiteX0" fmla="*/ 5071 w 11318441"/>
              <a:gd name="connsiteY0" fmla="*/ 6061 h 5972804"/>
              <a:gd name="connsiteX1" fmla="*/ 6226282 w 11318441"/>
              <a:gd name="connsiteY1" fmla="*/ 9636 h 5972804"/>
              <a:gd name="connsiteX2" fmla="*/ 11317781 w 11318441"/>
              <a:gd name="connsiteY2" fmla="*/ 0 h 5972804"/>
              <a:gd name="connsiteX3" fmla="*/ 11311495 w 11318441"/>
              <a:gd name="connsiteY3" fmla="*/ 5963507 h 5972804"/>
              <a:gd name="connsiteX4" fmla="*/ 25619 w 11318441"/>
              <a:gd name="connsiteY4" fmla="*/ 5972793 h 5972804"/>
              <a:gd name="connsiteX5" fmla="*/ 10634 w 11318441"/>
              <a:gd name="connsiteY5" fmla="*/ 2583991 h 5972804"/>
              <a:gd name="connsiteX6" fmla="*/ 5071 w 11318441"/>
              <a:gd name="connsiteY6" fmla="*/ 6061 h 5972804"/>
              <a:gd name="connsiteX0" fmla="*/ 5071 w 11318441"/>
              <a:gd name="connsiteY0" fmla="*/ 6061 h 5983825"/>
              <a:gd name="connsiteX1" fmla="*/ 6226282 w 11318441"/>
              <a:gd name="connsiteY1" fmla="*/ 9636 h 5983825"/>
              <a:gd name="connsiteX2" fmla="*/ 11317781 w 11318441"/>
              <a:gd name="connsiteY2" fmla="*/ 0 h 5983825"/>
              <a:gd name="connsiteX3" fmla="*/ 11311495 w 11318441"/>
              <a:gd name="connsiteY3" fmla="*/ 5963507 h 5983825"/>
              <a:gd name="connsiteX4" fmla="*/ 13867 w 11318441"/>
              <a:gd name="connsiteY4" fmla="*/ 5983814 h 5983825"/>
              <a:gd name="connsiteX5" fmla="*/ 10634 w 11318441"/>
              <a:gd name="connsiteY5" fmla="*/ 2583991 h 5983825"/>
              <a:gd name="connsiteX6" fmla="*/ 5071 w 11318441"/>
              <a:gd name="connsiteY6" fmla="*/ 6061 h 5983825"/>
              <a:gd name="connsiteX0" fmla="*/ 833907 w 12147277"/>
              <a:gd name="connsiteY0" fmla="*/ 6061 h 5983814"/>
              <a:gd name="connsiteX1" fmla="*/ 7055118 w 12147277"/>
              <a:gd name="connsiteY1" fmla="*/ 9636 h 5983814"/>
              <a:gd name="connsiteX2" fmla="*/ 12146617 w 12147277"/>
              <a:gd name="connsiteY2" fmla="*/ 0 h 5983814"/>
              <a:gd name="connsiteX3" fmla="*/ 12140331 w 12147277"/>
              <a:gd name="connsiteY3" fmla="*/ 5963507 h 5983814"/>
              <a:gd name="connsiteX4" fmla="*/ 842703 w 12147277"/>
              <a:gd name="connsiteY4" fmla="*/ 5983814 h 5983814"/>
              <a:gd name="connsiteX5" fmla="*/ 824889 w 12147277"/>
              <a:gd name="connsiteY5" fmla="*/ 2925663 h 5983814"/>
              <a:gd name="connsiteX6" fmla="*/ 839470 w 12147277"/>
              <a:gd name="connsiteY6" fmla="*/ 2583991 h 5983814"/>
              <a:gd name="connsiteX7" fmla="*/ 833907 w 12147277"/>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260520 w 11573890"/>
              <a:gd name="connsiteY0" fmla="*/ 6061 h 5983814"/>
              <a:gd name="connsiteX1" fmla="*/ 6481731 w 11573890"/>
              <a:gd name="connsiteY1" fmla="*/ 9636 h 5983814"/>
              <a:gd name="connsiteX2" fmla="*/ 11573230 w 11573890"/>
              <a:gd name="connsiteY2" fmla="*/ 0 h 5983814"/>
              <a:gd name="connsiteX3" fmla="*/ 11566944 w 11573890"/>
              <a:gd name="connsiteY3" fmla="*/ 5963507 h 5983814"/>
              <a:gd name="connsiteX4" fmla="*/ 269316 w 11573890"/>
              <a:gd name="connsiteY4" fmla="*/ 5983814 h 5983814"/>
              <a:gd name="connsiteX5" fmla="*/ 3612519 w 11573890"/>
              <a:gd name="connsiteY5" fmla="*/ 3267338 h 5983814"/>
              <a:gd name="connsiteX6" fmla="*/ 4505657 w 11573890"/>
              <a:gd name="connsiteY6" fmla="*/ 2606032 h 5983814"/>
              <a:gd name="connsiteX7" fmla="*/ 266083 w 11573890"/>
              <a:gd name="connsiteY7" fmla="*/ 2583991 h 5983814"/>
              <a:gd name="connsiteX8" fmla="*/ 260520 w 11573890"/>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59673 w 11473043"/>
              <a:gd name="connsiteY0" fmla="*/ 6061 h 5983814"/>
              <a:gd name="connsiteX1" fmla="*/ 6380884 w 11473043"/>
              <a:gd name="connsiteY1" fmla="*/ 9636 h 5983814"/>
              <a:gd name="connsiteX2" fmla="*/ 11472383 w 11473043"/>
              <a:gd name="connsiteY2" fmla="*/ 0 h 5983814"/>
              <a:gd name="connsiteX3" fmla="*/ 11466097 w 11473043"/>
              <a:gd name="connsiteY3" fmla="*/ 5963507 h 5983814"/>
              <a:gd name="connsiteX4" fmla="*/ 168469 w 11473043"/>
              <a:gd name="connsiteY4" fmla="*/ 5983814 h 5983814"/>
              <a:gd name="connsiteX5" fmla="*/ 4780866 w 11473043"/>
              <a:gd name="connsiteY5" fmla="*/ 4071927 h 5983814"/>
              <a:gd name="connsiteX6" fmla="*/ 6085319 w 11473043"/>
              <a:gd name="connsiteY6" fmla="*/ 3553904 h 5983814"/>
              <a:gd name="connsiteX7" fmla="*/ 4404810 w 11473043"/>
              <a:gd name="connsiteY7" fmla="*/ 2606032 h 5983814"/>
              <a:gd name="connsiteX8" fmla="*/ 165236 w 11473043"/>
              <a:gd name="connsiteY8" fmla="*/ 2583991 h 5983814"/>
              <a:gd name="connsiteX9" fmla="*/ 159673 w 11473043"/>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27917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49696 w 11463066"/>
              <a:gd name="connsiteY0" fmla="*/ 6061 h 5983814"/>
              <a:gd name="connsiteX1" fmla="*/ 6370907 w 11463066"/>
              <a:gd name="connsiteY1" fmla="*/ 9636 h 5983814"/>
              <a:gd name="connsiteX2" fmla="*/ 11462406 w 11463066"/>
              <a:gd name="connsiteY2" fmla="*/ 0 h 5983814"/>
              <a:gd name="connsiteX3" fmla="*/ 11456120 w 11463066"/>
              <a:gd name="connsiteY3" fmla="*/ 5963507 h 5983814"/>
              <a:gd name="connsiteX4" fmla="*/ 158492 w 11463066"/>
              <a:gd name="connsiteY4" fmla="*/ 5983814 h 5983814"/>
              <a:gd name="connsiteX5" fmla="*/ 4910742 w 11463066"/>
              <a:gd name="connsiteY5" fmla="*/ 4240927 h 5983814"/>
              <a:gd name="connsiteX6" fmla="*/ 6040085 w 11463066"/>
              <a:gd name="connsiteY6" fmla="*/ 3895579 h 5983814"/>
              <a:gd name="connsiteX7" fmla="*/ 6049226 w 11463066"/>
              <a:gd name="connsiteY7" fmla="*/ 3553904 h 5983814"/>
              <a:gd name="connsiteX8" fmla="*/ 4394833 w 11463066"/>
              <a:gd name="connsiteY8" fmla="*/ 2606032 h 5983814"/>
              <a:gd name="connsiteX9" fmla="*/ 155259 w 11463066"/>
              <a:gd name="connsiteY9" fmla="*/ 2583991 h 5983814"/>
              <a:gd name="connsiteX10" fmla="*/ 149696 w 11463066"/>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14703 w 11428073"/>
              <a:gd name="connsiteY0" fmla="*/ 6061 h 5983814"/>
              <a:gd name="connsiteX1" fmla="*/ 6335914 w 11428073"/>
              <a:gd name="connsiteY1" fmla="*/ 9636 h 5983814"/>
              <a:gd name="connsiteX2" fmla="*/ 11427413 w 11428073"/>
              <a:gd name="connsiteY2" fmla="*/ 0 h 5983814"/>
              <a:gd name="connsiteX3" fmla="*/ 11421127 w 11428073"/>
              <a:gd name="connsiteY3" fmla="*/ 5963507 h 5983814"/>
              <a:gd name="connsiteX4" fmla="*/ 123499 w 11428073"/>
              <a:gd name="connsiteY4" fmla="*/ 5983814 h 5983814"/>
              <a:gd name="connsiteX5" fmla="*/ 5450299 w 11428073"/>
              <a:gd name="connsiteY5" fmla="*/ 4149079 h 5983814"/>
              <a:gd name="connsiteX6" fmla="*/ 6161956 w 11428073"/>
              <a:gd name="connsiteY6" fmla="*/ 3953137 h 5983814"/>
              <a:gd name="connsiteX7" fmla="*/ 6005092 w 11428073"/>
              <a:gd name="connsiteY7" fmla="*/ 3895579 h 5983814"/>
              <a:gd name="connsiteX8" fmla="*/ 6014233 w 11428073"/>
              <a:gd name="connsiteY8" fmla="*/ 3553904 h 5983814"/>
              <a:gd name="connsiteX9" fmla="*/ 4359840 w 11428073"/>
              <a:gd name="connsiteY9" fmla="*/ 2606032 h 5983814"/>
              <a:gd name="connsiteX10" fmla="*/ 120266 w 11428073"/>
              <a:gd name="connsiteY10" fmla="*/ 2583991 h 5983814"/>
              <a:gd name="connsiteX11" fmla="*/ 114703 w 11428073"/>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7893 w 11421263"/>
              <a:gd name="connsiteY0" fmla="*/ 6061 h 5983814"/>
              <a:gd name="connsiteX1" fmla="*/ 6329104 w 11421263"/>
              <a:gd name="connsiteY1" fmla="*/ 9636 h 5983814"/>
              <a:gd name="connsiteX2" fmla="*/ 11420603 w 11421263"/>
              <a:gd name="connsiteY2" fmla="*/ 0 h 5983814"/>
              <a:gd name="connsiteX3" fmla="*/ 11414317 w 11421263"/>
              <a:gd name="connsiteY3" fmla="*/ 5963507 h 5983814"/>
              <a:gd name="connsiteX4" fmla="*/ 116689 w 11421263"/>
              <a:gd name="connsiteY4" fmla="*/ 5983814 h 5983814"/>
              <a:gd name="connsiteX5" fmla="*/ 5567539 w 11421263"/>
              <a:gd name="connsiteY5" fmla="*/ 4381760 h 5983814"/>
              <a:gd name="connsiteX6" fmla="*/ 6148619 w 11421263"/>
              <a:gd name="connsiteY6" fmla="*/ 4228680 h 5983814"/>
              <a:gd name="connsiteX7" fmla="*/ 6155146 w 11421263"/>
              <a:gd name="connsiteY7" fmla="*/ 3953137 h 5983814"/>
              <a:gd name="connsiteX8" fmla="*/ 5998282 w 11421263"/>
              <a:gd name="connsiteY8" fmla="*/ 3895579 h 5983814"/>
              <a:gd name="connsiteX9" fmla="*/ 6007423 w 11421263"/>
              <a:gd name="connsiteY9" fmla="*/ 3553904 h 5983814"/>
              <a:gd name="connsiteX10" fmla="*/ 4353030 w 11421263"/>
              <a:gd name="connsiteY10" fmla="*/ 2606032 h 5983814"/>
              <a:gd name="connsiteX11" fmla="*/ 113456 w 11421263"/>
              <a:gd name="connsiteY11" fmla="*/ 2583991 h 5983814"/>
              <a:gd name="connsiteX12" fmla="*/ 107893 w 11421263"/>
              <a:gd name="connsiteY12" fmla="*/ 6061 h 5983814"/>
              <a:gd name="connsiteX0" fmla="*/ 90371 w 11403741"/>
              <a:gd name="connsiteY0" fmla="*/ 6061 h 5983814"/>
              <a:gd name="connsiteX1" fmla="*/ 6311582 w 11403741"/>
              <a:gd name="connsiteY1" fmla="*/ 9636 h 5983814"/>
              <a:gd name="connsiteX2" fmla="*/ 11403081 w 11403741"/>
              <a:gd name="connsiteY2" fmla="*/ 0 h 5983814"/>
              <a:gd name="connsiteX3" fmla="*/ 11396795 w 11403741"/>
              <a:gd name="connsiteY3" fmla="*/ 5963507 h 5983814"/>
              <a:gd name="connsiteX4" fmla="*/ 99167 w 11403741"/>
              <a:gd name="connsiteY4" fmla="*/ 5983814 h 5983814"/>
              <a:gd name="connsiteX5" fmla="*/ 6633828 w 11403741"/>
              <a:gd name="connsiteY5" fmla="*/ 4375638 h 5983814"/>
              <a:gd name="connsiteX6" fmla="*/ 6131097 w 11403741"/>
              <a:gd name="connsiteY6" fmla="*/ 4228680 h 5983814"/>
              <a:gd name="connsiteX7" fmla="*/ 6137624 w 11403741"/>
              <a:gd name="connsiteY7" fmla="*/ 3953137 h 5983814"/>
              <a:gd name="connsiteX8" fmla="*/ 5980760 w 11403741"/>
              <a:gd name="connsiteY8" fmla="*/ 3895579 h 5983814"/>
              <a:gd name="connsiteX9" fmla="*/ 5989901 w 11403741"/>
              <a:gd name="connsiteY9" fmla="*/ 3553904 h 5983814"/>
              <a:gd name="connsiteX10" fmla="*/ 4335508 w 11403741"/>
              <a:gd name="connsiteY10" fmla="*/ 2606032 h 5983814"/>
              <a:gd name="connsiteX11" fmla="*/ 95934 w 11403741"/>
              <a:gd name="connsiteY11" fmla="*/ 2583991 h 5983814"/>
              <a:gd name="connsiteX12" fmla="*/ 90371 w 11403741"/>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28611 w 11318442"/>
              <a:gd name="connsiteY5" fmla="*/ 4314406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5347196 w 11318442"/>
              <a:gd name="connsiteY5" fmla="*/ 4540964 h 5983814"/>
              <a:gd name="connsiteX6" fmla="*/ 6228611 w 11318442"/>
              <a:gd name="connsiteY6" fmla="*/ 4314406 h 5983814"/>
              <a:gd name="connsiteX7" fmla="*/ 6045798 w 11318442"/>
              <a:gd name="connsiteY7" fmla="*/ 4228680 h 5983814"/>
              <a:gd name="connsiteX8" fmla="*/ 6052325 w 11318442"/>
              <a:gd name="connsiteY8" fmla="*/ 3953137 h 5983814"/>
              <a:gd name="connsiteX9" fmla="*/ 5895461 w 11318442"/>
              <a:gd name="connsiteY9" fmla="*/ 3895579 h 5983814"/>
              <a:gd name="connsiteX10" fmla="*/ 5904602 w 11318442"/>
              <a:gd name="connsiteY10" fmla="*/ 3553904 h 5983814"/>
              <a:gd name="connsiteX11" fmla="*/ 4250209 w 11318442"/>
              <a:gd name="connsiteY11" fmla="*/ 2606032 h 5983814"/>
              <a:gd name="connsiteX12" fmla="*/ 10635 w 11318442"/>
              <a:gd name="connsiteY12" fmla="*/ 2583991 h 5983814"/>
              <a:gd name="connsiteX13" fmla="*/ 5072 w 11318442"/>
              <a:gd name="connsiteY13"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28611 w 11318442"/>
              <a:gd name="connsiteY5" fmla="*/ 4314406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63507"/>
              <a:gd name="connsiteX1" fmla="*/ 6226283 w 11318442"/>
              <a:gd name="connsiteY1" fmla="*/ 9636 h 5963507"/>
              <a:gd name="connsiteX2" fmla="*/ 11317782 w 11318442"/>
              <a:gd name="connsiteY2" fmla="*/ 0 h 5963507"/>
              <a:gd name="connsiteX3" fmla="*/ 11311496 w 11318442"/>
              <a:gd name="connsiteY3" fmla="*/ 5963507 h 5963507"/>
              <a:gd name="connsiteX4" fmla="*/ 6235979 w 11318442"/>
              <a:gd name="connsiteY4" fmla="*/ 5947075 h 5963507"/>
              <a:gd name="connsiteX5" fmla="*/ 6228611 w 11318442"/>
              <a:gd name="connsiteY5" fmla="*/ 4314406 h 5963507"/>
              <a:gd name="connsiteX6" fmla="*/ 6045798 w 11318442"/>
              <a:gd name="connsiteY6" fmla="*/ 4228680 h 5963507"/>
              <a:gd name="connsiteX7" fmla="*/ 6052325 w 11318442"/>
              <a:gd name="connsiteY7" fmla="*/ 3953137 h 5963507"/>
              <a:gd name="connsiteX8" fmla="*/ 5895461 w 11318442"/>
              <a:gd name="connsiteY8" fmla="*/ 3895579 h 5963507"/>
              <a:gd name="connsiteX9" fmla="*/ 5904602 w 11318442"/>
              <a:gd name="connsiteY9" fmla="*/ 3553904 h 5963507"/>
              <a:gd name="connsiteX10" fmla="*/ 4250209 w 11318442"/>
              <a:gd name="connsiteY10" fmla="*/ 2606032 h 5963507"/>
              <a:gd name="connsiteX11" fmla="*/ 10635 w 11318442"/>
              <a:gd name="connsiteY11" fmla="*/ 2583991 h 5963507"/>
              <a:gd name="connsiteX12" fmla="*/ 5072 w 11318442"/>
              <a:gd name="connsiteY12" fmla="*/ 6061 h 5963507"/>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1 w 11318442"/>
              <a:gd name="connsiteY8" fmla="*/ 3895579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1 w 11318442"/>
              <a:gd name="connsiteY8" fmla="*/ 3895579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2 w 11318442"/>
              <a:gd name="connsiteY8" fmla="*/ 3871087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895201 w 11318442"/>
              <a:gd name="connsiteY9" fmla="*/ 3531861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325421 w 11318442"/>
              <a:gd name="connsiteY10" fmla="*/ 2628076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601626 h 5971569"/>
              <a:gd name="connsiteX12" fmla="*/ 5072 w 11318442"/>
              <a:gd name="connsiteY12" fmla="*/ 6061 h 5971569"/>
              <a:gd name="connsiteX0" fmla="*/ 6758 w 11310727"/>
              <a:gd name="connsiteY0" fmla="*/ 6061 h 5971569"/>
              <a:gd name="connsiteX1" fmla="*/ 6218568 w 11310727"/>
              <a:gd name="connsiteY1" fmla="*/ 9636 h 5971569"/>
              <a:gd name="connsiteX2" fmla="*/ 11310067 w 11310727"/>
              <a:gd name="connsiteY2" fmla="*/ 0 h 5971569"/>
              <a:gd name="connsiteX3" fmla="*/ 11303781 w 11310727"/>
              <a:gd name="connsiteY3" fmla="*/ 5963507 h 5971569"/>
              <a:gd name="connsiteX4" fmla="*/ 6228264 w 11310727"/>
              <a:gd name="connsiteY4" fmla="*/ 5971569 h 5971569"/>
              <a:gd name="connsiteX5" fmla="*/ 6220896 w 11310727"/>
              <a:gd name="connsiteY5" fmla="*/ 4314406 h 5971569"/>
              <a:gd name="connsiteX6" fmla="*/ 6038083 w 11310727"/>
              <a:gd name="connsiteY6" fmla="*/ 4228680 h 5971569"/>
              <a:gd name="connsiteX7" fmla="*/ 6044610 w 11310727"/>
              <a:gd name="connsiteY7" fmla="*/ 3953137 h 5971569"/>
              <a:gd name="connsiteX8" fmla="*/ 5892450 w 11310727"/>
              <a:gd name="connsiteY8" fmla="*/ 3862270 h 5971569"/>
              <a:gd name="connsiteX9" fmla="*/ 5887486 w 11310727"/>
              <a:gd name="connsiteY9" fmla="*/ 3531861 h 5971569"/>
              <a:gd name="connsiteX10" fmla="*/ 4280100 w 11310727"/>
              <a:gd name="connsiteY10" fmla="*/ 2619259 h 5971569"/>
              <a:gd name="connsiteX11" fmla="*/ 2920 w 11310727"/>
              <a:gd name="connsiteY11" fmla="*/ 2601626 h 5971569"/>
              <a:gd name="connsiteX12" fmla="*/ 6758 w 11310727"/>
              <a:gd name="connsiteY12" fmla="*/ 6061 h 5971569"/>
              <a:gd name="connsiteX0" fmla="*/ 6758 w 11306302"/>
              <a:gd name="connsiteY0" fmla="*/ 42 h 5965550"/>
              <a:gd name="connsiteX1" fmla="*/ 6218568 w 11306302"/>
              <a:gd name="connsiteY1" fmla="*/ 3617 h 5965550"/>
              <a:gd name="connsiteX2" fmla="*/ 11305367 w 11306302"/>
              <a:gd name="connsiteY2" fmla="*/ 2798 h 5965550"/>
              <a:gd name="connsiteX3" fmla="*/ 11303781 w 11306302"/>
              <a:gd name="connsiteY3" fmla="*/ 5957488 h 5965550"/>
              <a:gd name="connsiteX4" fmla="*/ 6228264 w 11306302"/>
              <a:gd name="connsiteY4" fmla="*/ 5965550 h 5965550"/>
              <a:gd name="connsiteX5" fmla="*/ 6220896 w 11306302"/>
              <a:gd name="connsiteY5" fmla="*/ 4308387 h 5965550"/>
              <a:gd name="connsiteX6" fmla="*/ 6038083 w 11306302"/>
              <a:gd name="connsiteY6" fmla="*/ 4222661 h 5965550"/>
              <a:gd name="connsiteX7" fmla="*/ 6044610 w 11306302"/>
              <a:gd name="connsiteY7" fmla="*/ 3947118 h 5965550"/>
              <a:gd name="connsiteX8" fmla="*/ 5892450 w 11306302"/>
              <a:gd name="connsiteY8" fmla="*/ 3856251 h 5965550"/>
              <a:gd name="connsiteX9" fmla="*/ 5887486 w 11306302"/>
              <a:gd name="connsiteY9" fmla="*/ 3525842 h 5965550"/>
              <a:gd name="connsiteX10" fmla="*/ 4280100 w 11306302"/>
              <a:gd name="connsiteY10" fmla="*/ 2613240 h 5965550"/>
              <a:gd name="connsiteX11" fmla="*/ 2920 w 11306302"/>
              <a:gd name="connsiteY11" fmla="*/ 2595607 h 5965550"/>
              <a:gd name="connsiteX12" fmla="*/ 6758 w 11306302"/>
              <a:gd name="connsiteY12" fmla="*/ 42 h 5965550"/>
              <a:gd name="connsiteX0" fmla="*/ 6758 w 11306302"/>
              <a:gd name="connsiteY0" fmla="*/ 42 h 5969959"/>
              <a:gd name="connsiteX1" fmla="*/ 6218568 w 11306302"/>
              <a:gd name="connsiteY1" fmla="*/ 3617 h 5969959"/>
              <a:gd name="connsiteX2" fmla="*/ 11305367 w 11306302"/>
              <a:gd name="connsiteY2" fmla="*/ 2798 h 5969959"/>
              <a:gd name="connsiteX3" fmla="*/ 11303781 w 11306302"/>
              <a:gd name="connsiteY3" fmla="*/ 5957488 h 5969959"/>
              <a:gd name="connsiteX4" fmla="*/ 6214162 w 11306302"/>
              <a:gd name="connsiteY4" fmla="*/ 5969959 h 5969959"/>
              <a:gd name="connsiteX5" fmla="*/ 6220896 w 11306302"/>
              <a:gd name="connsiteY5" fmla="*/ 4308387 h 5969959"/>
              <a:gd name="connsiteX6" fmla="*/ 6038083 w 11306302"/>
              <a:gd name="connsiteY6" fmla="*/ 4222661 h 5969959"/>
              <a:gd name="connsiteX7" fmla="*/ 6044610 w 11306302"/>
              <a:gd name="connsiteY7" fmla="*/ 3947118 h 5969959"/>
              <a:gd name="connsiteX8" fmla="*/ 5892450 w 11306302"/>
              <a:gd name="connsiteY8" fmla="*/ 3856251 h 5969959"/>
              <a:gd name="connsiteX9" fmla="*/ 5887486 w 11306302"/>
              <a:gd name="connsiteY9" fmla="*/ 3525842 h 5969959"/>
              <a:gd name="connsiteX10" fmla="*/ 4280100 w 11306302"/>
              <a:gd name="connsiteY10" fmla="*/ 2613240 h 5969959"/>
              <a:gd name="connsiteX11" fmla="*/ 2920 w 11306302"/>
              <a:gd name="connsiteY11" fmla="*/ 2595607 h 5969959"/>
              <a:gd name="connsiteX12" fmla="*/ 6758 w 11306302"/>
              <a:gd name="connsiteY12" fmla="*/ 42 h 596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6302" h="5969959">
                <a:moveTo>
                  <a:pt x="6758" y="42"/>
                </a:moveTo>
                <a:lnTo>
                  <a:pt x="6218568" y="3617"/>
                </a:lnTo>
                <a:lnTo>
                  <a:pt x="11305367" y="2798"/>
                </a:lnTo>
                <a:cubicBezTo>
                  <a:pt x="11309148" y="1988797"/>
                  <a:pt x="11300000" y="3971489"/>
                  <a:pt x="11303781" y="5957488"/>
                </a:cubicBezTo>
                <a:lnTo>
                  <a:pt x="6214162" y="5969959"/>
                </a:lnTo>
                <a:cubicBezTo>
                  <a:pt x="6216407" y="5416102"/>
                  <a:pt x="6218651" y="4862244"/>
                  <a:pt x="6220896" y="4308387"/>
                </a:cubicBezTo>
                <a:cubicBezTo>
                  <a:pt x="6220757" y="4328148"/>
                  <a:pt x="6051142" y="4226744"/>
                  <a:pt x="6038083" y="4222661"/>
                </a:cubicBezTo>
                <a:cubicBezTo>
                  <a:pt x="6039030" y="4165883"/>
                  <a:pt x="6037022" y="4019983"/>
                  <a:pt x="6044610" y="3947118"/>
                </a:cubicBezTo>
                <a:cubicBezTo>
                  <a:pt x="5993296" y="3917485"/>
                  <a:pt x="5988672" y="3912465"/>
                  <a:pt x="5892450" y="3856251"/>
                </a:cubicBezTo>
                <a:cubicBezTo>
                  <a:pt x="5890385" y="3726077"/>
                  <a:pt x="5891402" y="3702803"/>
                  <a:pt x="5887486" y="3525842"/>
                </a:cubicBezTo>
                <a:cubicBezTo>
                  <a:pt x="5018801" y="3029008"/>
                  <a:pt x="4837839" y="2947567"/>
                  <a:pt x="4280100" y="2613240"/>
                </a:cubicBezTo>
                <a:lnTo>
                  <a:pt x="2920" y="2595607"/>
                </a:lnTo>
                <a:cubicBezTo>
                  <a:pt x="9264" y="2596831"/>
                  <a:pt x="-9361" y="-11955"/>
                  <a:pt x="6758" y="42"/>
                </a:cubicBez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312547958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Headline-BottomLeft-Grays">
    <p:spTree>
      <p:nvGrpSpPr>
        <p:cNvPr id="1" name=""/>
        <p:cNvGrpSpPr/>
        <p:nvPr/>
      </p:nvGrpSpPr>
      <p:grpSpPr>
        <a:xfrm>
          <a:off x="0" y="0"/>
          <a:ext cx="0" cy="0"/>
          <a:chOff x="0" y="0"/>
          <a:chExt cx="0" cy="0"/>
        </a:xfrm>
      </p:grpSpPr>
      <p:sp>
        <p:nvSpPr>
          <p:cNvPr id="8" name="Freeform 7"/>
          <p:cNvSpPr/>
          <p:nvPr userDrawn="1"/>
        </p:nvSpPr>
        <p:spPr>
          <a:xfrm flipV="1">
            <a:off x="-25407" y="3527910"/>
            <a:ext cx="6739843"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rgbClr val="0D0D1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flipV="1">
            <a:off x="-19864" y="2962237"/>
            <a:ext cx="6389032"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flipV="1">
            <a:off x="-24613" y="3185032"/>
            <a:ext cx="6551278"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accent3">
              <a:lumMod val="5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Title 1"/>
          <p:cNvSpPr>
            <a:spLocks noGrp="1"/>
          </p:cNvSpPr>
          <p:nvPr userDrawn="1">
            <p:ph type="title" hasCustomPrompt="1"/>
          </p:nvPr>
        </p:nvSpPr>
        <p:spPr>
          <a:xfrm>
            <a:off x="500211" y="3878290"/>
            <a:ext cx="5432235" cy="2674910"/>
          </a:xfrm>
          <a:prstGeom prst="rect">
            <a:avLst/>
          </a:prstGeom>
          <a:ln>
            <a:noFill/>
          </a:ln>
        </p:spPr>
        <p:txBody>
          <a:bodyPr lIns="0" tIns="0" rIns="0" bIns="0" anchor="t" anchorCtr="0">
            <a:normAutofit/>
          </a:bodyPr>
          <a:lstStyle>
            <a:lvl1pPr>
              <a:lnSpc>
                <a:spcPct val="100000"/>
              </a:lnSpc>
              <a:defRPr sz="6400" spc="-100" baseline="0">
                <a:solidFill>
                  <a:schemeClr val="bg1"/>
                </a:solidFill>
              </a:defRPr>
            </a:lvl1pPr>
          </a:lstStyle>
          <a:p>
            <a:r>
              <a:rPr lang="en-US" dirty="0"/>
              <a:t>Click to add headline here</a:t>
            </a:r>
          </a:p>
        </p:txBody>
      </p:sp>
      <p:sp>
        <p:nvSpPr>
          <p:cNvPr id="9" name="Picture Placeholder 6"/>
          <p:cNvSpPr>
            <a:spLocks noGrp="1"/>
          </p:cNvSpPr>
          <p:nvPr userDrawn="1">
            <p:ph type="pic" sz="quarter" idx="11"/>
          </p:nvPr>
        </p:nvSpPr>
        <p:spPr>
          <a:xfrm>
            <a:off x="-12798" y="-11410"/>
            <a:ext cx="12221730" cy="6878985"/>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660594 w 7143363"/>
              <a:gd name="connsiteY7" fmla="*/ 2617512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45378 w 7143363"/>
              <a:gd name="connsiteY7" fmla="*/ 2134917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30"/>
              <a:gd name="connsiteX1" fmla="*/ 2058298 w 7143363"/>
              <a:gd name="connsiteY1" fmla="*/ 0 h 5968530"/>
              <a:gd name="connsiteX2" fmla="*/ 7137897 w 7143363"/>
              <a:gd name="connsiteY2" fmla="*/ 1245 h 5968530"/>
              <a:gd name="connsiteX3" fmla="*/ 7143363 w 7143363"/>
              <a:gd name="connsiteY3" fmla="*/ 5959241 h 5968530"/>
              <a:gd name="connsiteX4" fmla="*/ 0 w 7143363"/>
              <a:gd name="connsiteY4" fmla="*/ 5968527 h 5968530"/>
              <a:gd name="connsiteX5" fmla="*/ 143826 w 7143363"/>
              <a:gd name="connsiteY5" fmla="*/ 3363711 h 5968530"/>
              <a:gd name="connsiteX6" fmla="*/ 1744610 w 7143363"/>
              <a:gd name="connsiteY6" fmla="*/ 2436788 h 5968530"/>
              <a:gd name="connsiteX7" fmla="*/ 1745378 w 7143363"/>
              <a:gd name="connsiteY7" fmla="*/ 2134917 h 5968530"/>
              <a:gd name="connsiteX8" fmla="*/ 1879354 w 7143363"/>
              <a:gd name="connsiteY8" fmla="*/ 2043452 h 5968530"/>
              <a:gd name="connsiteX9" fmla="*/ 1883472 w 7143363"/>
              <a:gd name="connsiteY9" fmla="*/ 1676772 h 5968530"/>
              <a:gd name="connsiteX10" fmla="*/ 2062299 w 7143363"/>
              <a:gd name="connsiteY10" fmla="*/ 1661902 h 5968530"/>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28435 w 7609499"/>
              <a:gd name="connsiteY0" fmla="*/ 1661902 h 5968527"/>
              <a:gd name="connsiteX1" fmla="*/ 2524434 w 7609499"/>
              <a:gd name="connsiteY1" fmla="*/ 0 h 5968527"/>
              <a:gd name="connsiteX2" fmla="*/ 7604033 w 7609499"/>
              <a:gd name="connsiteY2" fmla="*/ 1245 h 5968527"/>
              <a:gd name="connsiteX3" fmla="*/ 7609499 w 7609499"/>
              <a:gd name="connsiteY3" fmla="*/ 5959241 h 5968527"/>
              <a:gd name="connsiteX4" fmla="*/ 466136 w 7609499"/>
              <a:gd name="connsiteY4" fmla="*/ 5968527 h 5968527"/>
              <a:gd name="connsiteX5" fmla="*/ 562792 w 7609499"/>
              <a:gd name="connsiteY5" fmla="*/ 4183388 h 5968527"/>
              <a:gd name="connsiteX6" fmla="*/ 609962 w 7609499"/>
              <a:gd name="connsiteY6" fmla="*/ 3363711 h 5968527"/>
              <a:gd name="connsiteX7" fmla="*/ 2210746 w 7609499"/>
              <a:gd name="connsiteY7" fmla="*/ 2436788 h 5968527"/>
              <a:gd name="connsiteX8" fmla="*/ 2211514 w 7609499"/>
              <a:gd name="connsiteY8" fmla="*/ 2134917 h 5968527"/>
              <a:gd name="connsiteX9" fmla="*/ 2345490 w 7609499"/>
              <a:gd name="connsiteY9" fmla="*/ 2043452 h 5968527"/>
              <a:gd name="connsiteX10" fmla="*/ 2349608 w 7609499"/>
              <a:gd name="connsiteY10" fmla="*/ 1676772 h 5968527"/>
              <a:gd name="connsiteX11" fmla="*/ 2528435 w 7609499"/>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726426 w 11807490"/>
              <a:gd name="connsiteY0" fmla="*/ 1661902 h 5959241"/>
              <a:gd name="connsiteX1" fmla="*/ 6722425 w 11807490"/>
              <a:gd name="connsiteY1" fmla="*/ 0 h 5959241"/>
              <a:gd name="connsiteX2" fmla="*/ 11802024 w 11807490"/>
              <a:gd name="connsiteY2" fmla="*/ 1245 h 5959241"/>
              <a:gd name="connsiteX3" fmla="*/ 11807490 w 11807490"/>
              <a:gd name="connsiteY3" fmla="*/ 5959241 h 5959241"/>
              <a:gd name="connsiteX4" fmla="*/ 521614 w 11807490"/>
              <a:gd name="connsiteY4" fmla="*/ 5957505 h 5959241"/>
              <a:gd name="connsiteX5" fmla="*/ 518380 w 11807490"/>
              <a:gd name="connsiteY5" fmla="*/ 3411865 h 5959241"/>
              <a:gd name="connsiteX6" fmla="*/ 4807953 w 11807490"/>
              <a:gd name="connsiteY6" fmla="*/ 3363711 h 5959241"/>
              <a:gd name="connsiteX7" fmla="*/ 6408737 w 11807490"/>
              <a:gd name="connsiteY7" fmla="*/ 2436788 h 5959241"/>
              <a:gd name="connsiteX8" fmla="*/ 6409505 w 11807490"/>
              <a:gd name="connsiteY8" fmla="*/ 2134917 h 5959241"/>
              <a:gd name="connsiteX9" fmla="*/ 6543481 w 11807490"/>
              <a:gd name="connsiteY9" fmla="*/ 2043452 h 5959241"/>
              <a:gd name="connsiteX10" fmla="*/ 6547599 w 11807490"/>
              <a:gd name="connsiteY10" fmla="*/ 1676772 h 5959241"/>
              <a:gd name="connsiteX11" fmla="*/ 6726426 w 1180749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6028 w 11287092"/>
              <a:gd name="connsiteY0" fmla="*/ 1661902 h 5959241"/>
              <a:gd name="connsiteX1" fmla="*/ 6202027 w 11287092"/>
              <a:gd name="connsiteY1" fmla="*/ 0 h 5959241"/>
              <a:gd name="connsiteX2" fmla="*/ 11281626 w 11287092"/>
              <a:gd name="connsiteY2" fmla="*/ 1245 h 5959241"/>
              <a:gd name="connsiteX3" fmla="*/ 11287092 w 11287092"/>
              <a:gd name="connsiteY3" fmla="*/ 5959241 h 5959241"/>
              <a:gd name="connsiteX4" fmla="*/ 1216 w 11287092"/>
              <a:gd name="connsiteY4" fmla="*/ 5957505 h 5959241"/>
              <a:gd name="connsiteX5" fmla="*/ 3858 w 11287092"/>
              <a:gd name="connsiteY5" fmla="*/ 3400844 h 5959241"/>
              <a:gd name="connsiteX6" fmla="*/ 4287555 w 11287092"/>
              <a:gd name="connsiteY6" fmla="*/ 3363711 h 5959241"/>
              <a:gd name="connsiteX7" fmla="*/ 5888339 w 11287092"/>
              <a:gd name="connsiteY7" fmla="*/ 2436788 h 5959241"/>
              <a:gd name="connsiteX8" fmla="*/ 5889107 w 11287092"/>
              <a:gd name="connsiteY8" fmla="*/ 2134917 h 5959241"/>
              <a:gd name="connsiteX9" fmla="*/ 6023083 w 11287092"/>
              <a:gd name="connsiteY9" fmla="*/ 2043452 h 5959241"/>
              <a:gd name="connsiteX10" fmla="*/ 6027201 w 11287092"/>
              <a:gd name="connsiteY10" fmla="*/ 1676772 h 5959241"/>
              <a:gd name="connsiteX11" fmla="*/ 6206028 w 11287092"/>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395334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29219 w 11289110"/>
              <a:gd name="connsiteY10" fmla="*/ 1676772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0657 h 5967296"/>
              <a:gd name="connsiteX1" fmla="*/ 6209922 w 11289110"/>
              <a:gd name="connsiteY1" fmla="*/ 9777 h 5967296"/>
              <a:gd name="connsiteX2" fmla="*/ 11283644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89110"/>
              <a:gd name="connsiteY0" fmla="*/ 1660657 h 5967296"/>
              <a:gd name="connsiteX1" fmla="*/ 6209922 w 11289110"/>
              <a:gd name="connsiteY1" fmla="*/ 9777 h 5967296"/>
              <a:gd name="connsiteX2" fmla="*/ 11277768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89573 w 11296056"/>
              <a:gd name="connsiteY6" fmla="*/ 3367977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46746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3 w 11296056"/>
              <a:gd name="connsiteY1" fmla="*/ 54854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017015 w 11296056"/>
              <a:gd name="connsiteY0" fmla="*/ 175805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0" fmla="*/ 6025101 w 11296056"/>
              <a:gd name="connsiteY0" fmla="*/ 2047718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0" fmla="*/ 5885099 w 11296056"/>
              <a:gd name="connsiteY0" fmla="*/ 2127879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0" fmla="*/ 5884331 w 11296056"/>
              <a:gd name="connsiteY0" fmla="*/ 2424097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0" fmla="*/ 4295600 w 11296056"/>
              <a:gd name="connsiteY0" fmla="*/ 3356674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0" fmla="*/ 182467 w 11296056"/>
              <a:gd name="connsiteY0" fmla="*/ 186697 h 5977095"/>
              <a:gd name="connsiteX1" fmla="*/ 6203897 w 11296056"/>
              <a:gd name="connsiteY1" fmla="*/ 13924 h 5977095"/>
              <a:gd name="connsiteX2" fmla="*/ 11295396 w 11296056"/>
              <a:gd name="connsiteY2" fmla="*/ 4288 h 5977095"/>
              <a:gd name="connsiteX3" fmla="*/ 11289110 w 11296056"/>
              <a:gd name="connsiteY3" fmla="*/ 5967795 h 5977095"/>
              <a:gd name="connsiteX4" fmla="*/ 3234 w 11296056"/>
              <a:gd name="connsiteY4" fmla="*/ 5977081 h 5977095"/>
              <a:gd name="connsiteX5" fmla="*/ 0 w 11296056"/>
              <a:gd name="connsiteY5" fmla="*/ 3403888 h 5977095"/>
              <a:gd name="connsiteX6" fmla="*/ 182467 w 11296056"/>
              <a:gd name="connsiteY6" fmla="*/ 186697 h 5977095"/>
              <a:gd name="connsiteX0" fmla="*/ 182467 w 11296056"/>
              <a:gd name="connsiteY0" fmla="*/ 182409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182467 w 11296056"/>
              <a:gd name="connsiteY6" fmla="*/ 182409 h 5972807"/>
              <a:gd name="connsiteX0" fmla="*/ 3875 w 11317245"/>
              <a:gd name="connsiteY0" fmla="*/ 6061 h 5972807"/>
              <a:gd name="connsiteX1" fmla="*/ 6225086 w 11317245"/>
              <a:gd name="connsiteY1" fmla="*/ 9636 h 5972807"/>
              <a:gd name="connsiteX2" fmla="*/ 11316585 w 11317245"/>
              <a:gd name="connsiteY2" fmla="*/ 0 h 5972807"/>
              <a:gd name="connsiteX3" fmla="*/ 11310299 w 11317245"/>
              <a:gd name="connsiteY3" fmla="*/ 5963507 h 5972807"/>
              <a:gd name="connsiteX4" fmla="*/ 24423 w 11317245"/>
              <a:gd name="connsiteY4" fmla="*/ 5972793 h 5972807"/>
              <a:gd name="connsiteX5" fmla="*/ 21189 w 11317245"/>
              <a:gd name="connsiteY5" fmla="*/ 3399600 h 5972807"/>
              <a:gd name="connsiteX6" fmla="*/ 3875 w 11317245"/>
              <a:gd name="connsiteY6" fmla="*/ 6061 h 5972807"/>
              <a:gd name="connsiteX0" fmla="*/ 3875 w 11317245"/>
              <a:gd name="connsiteY0" fmla="*/ 6061 h 5972807"/>
              <a:gd name="connsiteX1" fmla="*/ 6225086 w 11317245"/>
              <a:gd name="connsiteY1" fmla="*/ 9636 h 5972807"/>
              <a:gd name="connsiteX2" fmla="*/ 11316585 w 11317245"/>
              <a:gd name="connsiteY2" fmla="*/ 0 h 5972807"/>
              <a:gd name="connsiteX3" fmla="*/ 11310299 w 11317245"/>
              <a:gd name="connsiteY3" fmla="*/ 5963507 h 5972807"/>
              <a:gd name="connsiteX4" fmla="*/ 24423 w 11317245"/>
              <a:gd name="connsiteY4" fmla="*/ 5972793 h 5972807"/>
              <a:gd name="connsiteX5" fmla="*/ 21189 w 11317245"/>
              <a:gd name="connsiteY5" fmla="*/ 3399600 h 5972807"/>
              <a:gd name="connsiteX6" fmla="*/ 3875 w 11317245"/>
              <a:gd name="connsiteY6" fmla="*/ 6061 h 5972807"/>
              <a:gd name="connsiteX0" fmla="*/ 5071 w 11318441"/>
              <a:gd name="connsiteY0" fmla="*/ 6061 h 5972804"/>
              <a:gd name="connsiteX1" fmla="*/ 6226282 w 11318441"/>
              <a:gd name="connsiteY1" fmla="*/ 9636 h 5972804"/>
              <a:gd name="connsiteX2" fmla="*/ 11317781 w 11318441"/>
              <a:gd name="connsiteY2" fmla="*/ 0 h 5972804"/>
              <a:gd name="connsiteX3" fmla="*/ 11311495 w 11318441"/>
              <a:gd name="connsiteY3" fmla="*/ 5963507 h 5972804"/>
              <a:gd name="connsiteX4" fmla="*/ 25619 w 11318441"/>
              <a:gd name="connsiteY4" fmla="*/ 5972793 h 5972804"/>
              <a:gd name="connsiteX5" fmla="*/ 10634 w 11318441"/>
              <a:gd name="connsiteY5" fmla="*/ 2583991 h 5972804"/>
              <a:gd name="connsiteX6" fmla="*/ 5071 w 11318441"/>
              <a:gd name="connsiteY6" fmla="*/ 6061 h 5972804"/>
              <a:gd name="connsiteX0" fmla="*/ 5071 w 11318441"/>
              <a:gd name="connsiteY0" fmla="*/ 6061 h 5983825"/>
              <a:gd name="connsiteX1" fmla="*/ 6226282 w 11318441"/>
              <a:gd name="connsiteY1" fmla="*/ 9636 h 5983825"/>
              <a:gd name="connsiteX2" fmla="*/ 11317781 w 11318441"/>
              <a:gd name="connsiteY2" fmla="*/ 0 h 5983825"/>
              <a:gd name="connsiteX3" fmla="*/ 11311495 w 11318441"/>
              <a:gd name="connsiteY3" fmla="*/ 5963507 h 5983825"/>
              <a:gd name="connsiteX4" fmla="*/ 13867 w 11318441"/>
              <a:gd name="connsiteY4" fmla="*/ 5983814 h 5983825"/>
              <a:gd name="connsiteX5" fmla="*/ 10634 w 11318441"/>
              <a:gd name="connsiteY5" fmla="*/ 2583991 h 5983825"/>
              <a:gd name="connsiteX6" fmla="*/ 5071 w 11318441"/>
              <a:gd name="connsiteY6" fmla="*/ 6061 h 5983825"/>
              <a:gd name="connsiteX0" fmla="*/ 833907 w 12147277"/>
              <a:gd name="connsiteY0" fmla="*/ 6061 h 5983814"/>
              <a:gd name="connsiteX1" fmla="*/ 7055118 w 12147277"/>
              <a:gd name="connsiteY1" fmla="*/ 9636 h 5983814"/>
              <a:gd name="connsiteX2" fmla="*/ 12146617 w 12147277"/>
              <a:gd name="connsiteY2" fmla="*/ 0 h 5983814"/>
              <a:gd name="connsiteX3" fmla="*/ 12140331 w 12147277"/>
              <a:gd name="connsiteY3" fmla="*/ 5963507 h 5983814"/>
              <a:gd name="connsiteX4" fmla="*/ 842703 w 12147277"/>
              <a:gd name="connsiteY4" fmla="*/ 5983814 h 5983814"/>
              <a:gd name="connsiteX5" fmla="*/ 824889 w 12147277"/>
              <a:gd name="connsiteY5" fmla="*/ 2925663 h 5983814"/>
              <a:gd name="connsiteX6" fmla="*/ 839470 w 12147277"/>
              <a:gd name="connsiteY6" fmla="*/ 2583991 h 5983814"/>
              <a:gd name="connsiteX7" fmla="*/ 833907 w 12147277"/>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351935 w 11665305"/>
              <a:gd name="connsiteY0" fmla="*/ 6061 h 5983814"/>
              <a:gd name="connsiteX1" fmla="*/ 6573146 w 11665305"/>
              <a:gd name="connsiteY1" fmla="*/ 9636 h 5983814"/>
              <a:gd name="connsiteX2" fmla="*/ 11664645 w 11665305"/>
              <a:gd name="connsiteY2" fmla="*/ 0 h 5983814"/>
              <a:gd name="connsiteX3" fmla="*/ 11658359 w 11665305"/>
              <a:gd name="connsiteY3" fmla="*/ 5963507 h 5983814"/>
              <a:gd name="connsiteX4" fmla="*/ 360731 w 11665305"/>
              <a:gd name="connsiteY4" fmla="*/ 5983814 h 5983814"/>
              <a:gd name="connsiteX5" fmla="*/ 4597072 w 11665305"/>
              <a:gd name="connsiteY5" fmla="*/ 2606032 h 5983814"/>
              <a:gd name="connsiteX6" fmla="*/ 357498 w 11665305"/>
              <a:gd name="connsiteY6" fmla="*/ 2583991 h 5983814"/>
              <a:gd name="connsiteX7" fmla="*/ 351935 w 11665305"/>
              <a:gd name="connsiteY7" fmla="*/ 6061 h 5983814"/>
              <a:gd name="connsiteX0" fmla="*/ 260520 w 11573890"/>
              <a:gd name="connsiteY0" fmla="*/ 6061 h 5983814"/>
              <a:gd name="connsiteX1" fmla="*/ 6481731 w 11573890"/>
              <a:gd name="connsiteY1" fmla="*/ 9636 h 5983814"/>
              <a:gd name="connsiteX2" fmla="*/ 11573230 w 11573890"/>
              <a:gd name="connsiteY2" fmla="*/ 0 h 5983814"/>
              <a:gd name="connsiteX3" fmla="*/ 11566944 w 11573890"/>
              <a:gd name="connsiteY3" fmla="*/ 5963507 h 5983814"/>
              <a:gd name="connsiteX4" fmla="*/ 269316 w 11573890"/>
              <a:gd name="connsiteY4" fmla="*/ 5983814 h 5983814"/>
              <a:gd name="connsiteX5" fmla="*/ 3612519 w 11573890"/>
              <a:gd name="connsiteY5" fmla="*/ 3267338 h 5983814"/>
              <a:gd name="connsiteX6" fmla="*/ 4505657 w 11573890"/>
              <a:gd name="connsiteY6" fmla="*/ 2606032 h 5983814"/>
              <a:gd name="connsiteX7" fmla="*/ 266083 w 11573890"/>
              <a:gd name="connsiteY7" fmla="*/ 2583991 h 5983814"/>
              <a:gd name="connsiteX8" fmla="*/ 260520 w 11573890"/>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68134 w 11481504"/>
              <a:gd name="connsiteY0" fmla="*/ 6061 h 5983814"/>
              <a:gd name="connsiteX1" fmla="*/ 6389345 w 11481504"/>
              <a:gd name="connsiteY1" fmla="*/ 9636 h 5983814"/>
              <a:gd name="connsiteX2" fmla="*/ 11480844 w 11481504"/>
              <a:gd name="connsiteY2" fmla="*/ 0 h 5983814"/>
              <a:gd name="connsiteX3" fmla="*/ 11474558 w 11481504"/>
              <a:gd name="connsiteY3" fmla="*/ 5963507 h 5983814"/>
              <a:gd name="connsiteX4" fmla="*/ 176930 w 11481504"/>
              <a:gd name="connsiteY4" fmla="*/ 5983814 h 5983814"/>
              <a:gd name="connsiteX5" fmla="*/ 6093780 w 11481504"/>
              <a:gd name="connsiteY5" fmla="*/ 3553904 h 5983814"/>
              <a:gd name="connsiteX6" fmla="*/ 4413271 w 11481504"/>
              <a:gd name="connsiteY6" fmla="*/ 2606032 h 5983814"/>
              <a:gd name="connsiteX7" fmla="*/ 173697 w 11481504"/>
              <a:gd name="connsiteY7" fmla="*/ 2583991 h 5983814"/>
              <a:gd name="connsiteX8" fmla="*/ 168134 w 11481504"/>
              <a:gd name="connsiteY8" fmla="*/ 6061 h 5983814"/>
              <a:gd name="connsiteX0" fmla="*/ 159673 w 11473043"/>
              <a:gd name="connsiteY0" fmla="*/ 6061 h 5983814"/>
              <a:gd name="connsiteX1" fmla="*/ 6380884 w 11473043"/>
              <a:gd name="connsiteY1" fmla="*/ 9636 h 5983814"/>
              <a:gd name="connsiteX2" fmla="*/ 11472383 w 11473043"/>
              <a:gd name="connsiteY2" fmla="*/ 0 h 5983814"/>
              <a:gd name="connsiteX3" fmla="*/ 11466097 w 11473043"/>
              <a:gd name="connsiteY3" fmla="*/ 5963507 h 5983814"/>
              <a:gd name="connsiteX4" fmla="*/ 168469 w 11473043"/>
              <a:gd name="connsiteY4" fmla="*/ 5983814 h 5983814"/>
              <a:gd name="connsiteX5" fmla="*/ 4780866 w 11473043"/>
              <a:gd name="connsiteY5" fmla="*/ 4071927 h 5983814"/>
              <a:gd name="connsiteX6" fmla="*/ 6085319 w 11473043"/>
              <a:gd name="connsiteY6" fmla="*/ 3553904 h 5983814"/>
              <a:gd name="connsiteX7" fmla="*/ 4404810 w 11473043"/>
              <a:gd name="connsiteY7" fmla="*/ 2606032 h 5983814"/>
              <a:gd name="connsiteX8" fmla="*/ 165236 w 11473043"/>
              <a:gd name="connsiteY8" fmla="*/ 2583991 h 5983814"/>
              <a:gd name="connsiteX9" fmla="*/ 159673 w 11473043"/>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54033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28387 w 11441757"/>
              <a:gd name="connsiteY0" fmla="*/ 6061 h 5983814"/>
              <a:gd name="connsiteX1" fmla="*/ 6349598 w 11441757"/>
              <a:gd name="connsiteY1" fmla="*/ 9636 h 5983814"/>
              <a:gd name="connsiteX2" fmla="*/ 11441097 w 11441757"/>
              <a:gd name="connsiteY2" fmla="*/ 0 h 5983814"/>
              <a:gd name="connsiteX3" fmla="*/ 11434811 w 11441757"/>
              <a:gd name="connsiteY3" fmla="*/ 5963507 h 5983814"/>
              <a:gd name="connsiteX4" fmla="*/ 137183 w 11441757"/>
              <a:gd name="connsiteY4" fmla="*/ 5983814 h 5983814"/>
              <a:gd name="connsiteX5" fmla="*/ 6018776 w 11441757"/>
              <a:gd name="connsiteY5" fmla="*/ 3895579 h 5983814"/>
              <a:gd name="connsiteX6" fmla="*/ 6027917 w 11441757"/>
              <a:gd name="connsiteY6" fmla="*/ 3553904 h 5983814"/>
              <a:gd name="connsiteX7" fmla="*/ 4373524 w 11441757"/>
              <a:gd name="connsiteY7" fmla="*/ 2606032 h 5983814"/>
              <a:gd name="connsiteX8" fmla="*/ 133950 w 11441757"/>
              <a:gd name="connsiteY8" fmla="*/ 2583991 h 5983814"/>
              <a:gd name="connsiteX9" fmla="*/ 128387 w 11441757"/>
              <a:gd name="connsiteY9" fmla="*/ 6061 h 5983814"/>
              <a:gd name="connsiteX0" fmla="*/ 149696 w 11463066"/>
              <a:gd name="connsiteY0" fmla="*/ 6061 h 5983814"/>
              <a:gd name="connsiteX1" fmla="*/ 6370907 w 11463066"/>
              <a:gd name="connsiteY1" fmla="*/ 9636 h 5983814"/>
              <a:gd name="connsiteX2" fmla="*/ 11462406 w 11463066"/>
              <a:gd name="connsiteY2" fmla="*/ 0 h 5983814"/>
              <a:gd name="connsiteX3" fmla="*/ 11456120 w 11463066"/>
              <a:gd name="connsiteY3" fmla="*/ 5963507 h 5983814"/>
              <a:gd name="connsiteX4" fmla="*/ 158492 w 11463066"/>
              <a:gd name="connsiteY4" fmla="*/ 5983814 h 5983814"/>
              <a:gd name="connsiteX5" fmla="*/ 4910742 w 11463066"/>
              <a:gd name="connsiteY5" fmla="*/ 4240927 h 5983814"/>
              <a:gd name="connsiteX6" fmla="*/ 6040085 w 11463066"/>
              <a:gd name="connsiteY6" fmla="*/ 3895579 h 5983814"/>
              <a:gd name="connsiteX7" fmla="*/ 6049226 w 11463066"/>
              <a:gd name="connsiteY7" fmla="*/ 3553904 h 5983814"/>
              <a:gd name="connsiteX8" fmla="*/ 4394833 w 11463066"/>
              <a:gd name="connsiteY8" fmla="*/ 2606032 h 5983814"/>
              <a:gd name="connsiteX9" fmla="*/ 155259 w 11463066"/>
              <a:gd name="connsiteY9" fmla="*/ 2583991 h 5983814"/>
              <a:gd name="connsiteX10" fmla="*/ 149696 w 11463066"/>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20382 w 11433752"/>
              <a:gd name="connsiteY0" fmla="*/ 6061 h 5983814"/>
              <a:gd name="connsiteX1" fmla="*/ 6341593 w 11433752"/>
              <a:gd name="connsiteY1" fmla="*/ 9636 h 5983814"/>
              <a:gd name="connsiteX2" fmla="*/ 11433092 w 11433752"/>
              <a:gd name="connsiteY2" fmla="*/ 0 h 5983814"/>
              <a:gd name="connsiteX3" fmla="*/ 11426806 w 11433752"/>
              <a:gd name="connsiteY3" fmla="*/ 5963507 h 5983814"/>
              <a:gd name="connsiteX4" fmla="*/ 129178 w 11433752"/>
              <a:gd name="connsiteY4" fmla="*/ 5983814 h 5983814"/>
              <a:gd name="connsiteX5" fmla="*/ 6167635 w 11433752"/>
              <a:gd name="connsiteY5" fmla="*/ 3953137 h 5983814"/>
              <a:gd name="connsiteX6" fmla="*/ 6010771 w 11433752"/>
              <a:gd name="connsiteY6" fmla="*/ 3895579 h 5983814"/>
              <a:gd name="connsiteX7" fmla="*/ 6019912 w 11433752"/>
              <a:gd name="connsiteY7" fmla="*/ 3553904 h 5983814"/>
              <a:gd name="connsiteX8" fmla="*/ 4365519 w 11433752"/>
              <a:gd name="connsiteY8" fmla="*/ 2606032 h 5983814"/>
              <a:gd name="connsiteX9" fmla="*/ 125945 w 11433752"/>
              <a:gd name="connsiteY9" fmla="*/ 2583991 h 5983814"/>
              <a:gd name="connsiteX10" fmla="*/ 120382 w 11433752"/>
              <a:gd name="connsiteY10" fmla="*/ 6061 h 5983814"/>
              <a:gd name="connsiteX0" fmla="*/ 114703 w 11428073"/>
              <a:gd name="connsiteY0" fmla="*/ 6061 h 5983814"/>
              <a:gd name="connsiteX1" fmla="*/ 6335914 w 11428073"/>
              <a:gd name="connsiteY1" fmla="*/ 9636 h 5983814"/>
              <a:gd name="connsiteX2" fmla="*/ 11427413 w 11428073"/>
              <a:gd name="connsiteY2" fmla="*/ 0 h 5983814"/>
              <a:gd name="connsiteX3" fmla="*/ 11421127 w 11428073"/>
              <a:gd name="connsiteY3" fmla="*/ 5963507 h 5983814"/>
              <a:gd name="connsiteX4" fmla="*/ 123499 w 11428073"/>
              <a:gd name="connsiteY4" fmla="*/ 5983814 h 5983814"/>
              <a:gd name="connsiteX5" fmla="*/ 5450299 w 11428073"/>
              <a:gd name="connsiteY5" fmla="*/ 4149079 h 5983814"/>
              <a:gd name="connsiteX6" fmla="*/ 6161956 w 11428073"/>
              <a:gd name="connsiteY6" fmla="*/ 3953137 h 5983814"/>
              <a:gd name="connsiteX7" fmla="*/ 6005092 w 11428073"/>
              <a:gd name="connsiteY7" fmla="*/ 3895579 h 5983814"/>
              <a:gd name="connsiteX8" fmla="*/ 6014233 w 11428073"/>
              <a:gd name="connsiteY8" fmla="*/ 3553904 h 5983814"/>
              <a:gd name="connsiteX9" fmla="*/ 4359840 w 11428073"/>
              <a:gd name="connsiteY9" fmla="*/ 2606032 h 5983814"/>
              <a:gd name="connsiteX10" fmla="*/ 120266 w 11428073"/>
              <a:gd name="connsiteY10" fmla="*/ 2583991 h 5983814"/>
              <a:gd name="connsiteX11" fmla="*/ 114703 w 11428073"/>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1808 w 11415178"/>
              <a:gd name="connsiteY0" fmla="*/ 6061 h 5983814"/>
              <a:gd name="connsiteX1" fmla="*/ 6323019 w 11415178"/>
              <a:gd name="connsiteY1" fmla="*/ 9636 h 5983814"/>
              <a:gd name="connsiteX2" fmla="*/ 11414518 w 11415178"/>
              <a:gd name="connsiteY2" fmla="*/ 0 h 5983814"/>
              <a:gd name="connsiteX3" fmla="*/ 11408232 w 11415178"/>
              <a:gd name="connsiteY3" fmla="*/ 5963507 h 5983814"/>
              <a:gd name="connsiteX4" fmla="*/ 110604 w 11415178"/>
              <a:gd name="connsiteY4" fmla="*/ 5983814 h 5983814"/>
              <a:gd name="connsiteX5" fmla="*/ 6142534 w 11415178"/>
              <a:gd name="connsiteY5" fmla="*/ 4228680 h 5983814"/>
              <a:gd name="connsiteX6" fmla="*/ 6149061 w 11415178"/>
              <a:gd name="connsiteY6" fmla="*/ 3953137 h 5983814"/>
              <a:gd name="connsiteX7" fmla="*/ 5992197 w 11415178"/>
              <a:gd name="connsiteY7" fmla="*/ 3895579 h 5983814"/>
              <a:gd name="connsiteX8" fmla="*/ 6001338 w 11415178"/>
              <a:gd name="connsiteY8" fmla="*/ 3553904 h 5983814"/>
              <a:gd name="connsiteX9" fmla="*/ 4346945 w 11415178"/>
              <a:gd name="connsiteY9" fmla="*/ 2606032 h 5983814"/>
              <a:gd name="connsiteX10" fmla="*/ 107371 w 11415178"/>
              <a:gd name="connsiteY10" fmla="*/ 2583991 h 5983814"/>
              <a:gd name="connsiteX11" fmla="*/ 101808 w 11415178"/>
              <a:gd name="connsiteY11" fmla="*/ 6061 h 5983814"/>
              <a:gd name="connsiteX0" fmla="*/ 107893 w 11421263"/>
              <a:gd name="connsiteY0" fmla="*/ 6061 h 5983814"/>
              <a:gd name="connsiteX1" fmla="*/ 6329104 w 11421263"/>
              <a:gd name="connsiteY1" fmla="*/ 9636 h 5983814"/>
              <a:gd name="connsiteX2" fmla="*/ 11420603 w 11421263"/>
              <a:gd name="connsiteY2" fmla="*/ 0 h 5983814"/>
              <a:gd name="connsiteX3" fmla="*/ 11414317 w 11421263"/>
              <a:gd name="connsiteY3" fmla="*/ 5963507 h 5983814"/>
              <a:gd name="connsiteX4" fmla="*/ 116689 w 11421263"/>
              <a:gd name="connsiteY4" fmla="*/ 5983814 h 5983814"/>
              <a:gd name="connsiteX5" fmla="*/ 5567539 w 11421263"/>
              <a:gd name="connsiteY5" fmla="*/ 4381760 h 5983814"/>
              <a:gd name="connsiteX6" fmla="*/ 6148619 w 11421263"/>
              <a:gd name="connsiteY6" fmla="*/ 4228680 h 5983814"/>
              <a:gd name="connsiteX7" fmla="*/ 6155146 w 11421263"/>
              <a:gd name="connsiteY7" fmla="*/ 3953137 h 5983814"/>
              <a:gd name="connsiteX8" fmla="*/ 5998282 w 11421263"/>
              <a:gd name="connsiteY8" fmla="*/ 3895579 h 5983814"/>
              <a:gd name="connsiteX9" fmla="*/ 6007423 w 11421263"/>
              <a:gd name="connsiteY9" fmla="*/ 3553904 h 5983814"/>
              <a:gd name="connsiteX10" fmla="*/ 4353030 w 11421263"/>
              <a:gd name="connsiteY10" fmla="*/ 2606032 h 5983814"/>
              <a:gd name="connsiteX11" fmla="*/ 113456 w 11421263"/>
              <a:gd name="connsiteY11" fmla="*/ 2583991 h 5983814"/>
              <a:gd name="connsiteX12" fmla="*/ 107893 w 11421263"/>
              <a:gd name="connsiteY12" fmla="*/ 6061 h 5983814"/>
              <a:gd name="connsiteX0" fmla="*/ 90371 w 11403741"/>
              <a:gd name="connsiteY0" fmla="*/ 6061 h 5983814"/>
              <a:gd name="connsiteX1" fmla="*/ 6311582 w 11403741"/>
              <a:gd name="connsiteY1" fmla="*/ 9636 h 5983814"/>
              <a:gd name="connsiteX2" fmla="*/ 11403081 w 11403741"/>
              <a:gd name="connsiteY2" fmla="*/ 0 h 5983814"/>
              <a:gd name="connsiteX3" fmla="*/ 11396795 w 11403741"/>
              <a:gd name="connsiteY3" fmla="*/ 5963507 h 5983814"/>
              <a:gd name="connsiteX4" fmla="*/ 99167 w 11403741"/>
              <a:gd name="connsiteY4" fmla="*/ 5983814 h 5983814"/>
              <a:gd name="connsiteX5" fmla="*/ 6633828 w 11403741"/>
              <a:gd name="connsiteY5" fmla="*/ 4375638 h 5983814"/>
              <a:gd name="connsiteX6" fmla="*/ 6131097 w 11403741"/>
              <a:gd name="connsiteY6" fmla="*/ 4228680 h 5983814"/>
              <a:gd name="connsiteX7" fmla="*/ 6137624 w 11403741"/>
              <a:gd name="connsiteY7" fmla="*/ 3953137 h 5983814"/>
              <a:gd name="connsiteX8" fmla="*/ 5980760 w 11403741"/>
              <a:gd name="connsiteY8" fmla="*/ 3895579 h 5983814"/>
              <a:gd name="connsiteX9" fmla="*/ 5989901 w 11403741"/>
              <a:gd name="connsiteY9" fmla="*/ 3553904 h 5983814"/>
              <a:gd name="connsiteX10" fmla="*/ 4335508 w 11403741"/>
              <a:gd name="connsiteY10" fmla="*/ 2606032 h 5983814"/>
              <a:gd name="connsiteX11" fmla="*/ 95934 w 11403741"/>
              <a:gd name="connsiteY11" fmla="*/ 2583991 h 5983814"/>
              <a:gd name="connsiteX12" fmla="*/ 90371 w 11403741"/>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15552 w 11318442"/>
              <a:gd name="connsiteY5" fmla="*/ 4351145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28611 w 11318442"/>
              <a:gd name="connsiteY5" fmla="*/ 4314406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5347196 w 11318442"/>
              <a:gd name="connsiteY5" fmla="*/ 4540964 h 5983814"/>
              <a:gd name="connsiteX6" fmla="*/ 6228611 w 11318442"/>
              <a:gd name="connsiteY6" fmla="*/ 4314406 h 5983814"/>
              <a:gd name="connsiteX7" fmla="*/ 6045798 w 11318442"/>
              <a:gd name="connsiteY7" fmla="*/ 4228680 h 5983814"/>
              <a:gd name="connsiteX8" fmla="*/ 6052325 w 11318442"/>
              <a:gd name="connsiteY8" fmla="*/ 3953137 h 5983814"/>
              <a:gd name="connsiteX9" fmla="*/ 5895461 w 11318442"/>
              <a:gd name="connsiteY9" fmla="*/ 3895579 h 5983814"/>
              <a:gd name="connsiteX10" fmla="*/ 5904602 w 11318442"/>
              <a:gd name="connsiteY10" fmla="*/ 3553904 h 5983814"/>
              <a:gd name="connsiteX11" fmla="*/ 4250209 w 11318442"/>
              <a:gd name="connsiteY11" fmla="*/ 2606032 h 5983814"/>
              <a:gd name="connsiteX12" fmla="*/ 10635 w 11318442"/>
              <a:gd name="connsiteY12" fmla="*/ 2583991 h 5983814"/>
              <a:gd name="connsiteX13" fmla="*/ 5072 w 11318442"/>
              <a:gd name="connsiteY13" fmla="*/ 6061 h 5983814"/>
              <a:gd name="connsiteX0" fmla="*/ 5072 w 11318442"/>
              <a:gd name="connsiteY0" fmla="*/ 6061 h 5983814"/>
              <a:gd name="connsiteX1" fmla="*/ 6226283 w 11318442"/>
              <a:gd name="connsiteY1" fmla="*/ 9636 h 5983814"/>
              <a:gd name="connsiteX2" fmla="*/ 11317782 w 11318442"/>
              <a:gd name="connsiteY2" fmla="*/ 0 h 5983814"/>
              <a:gd name="connsiteX3" fmla="*/ 11311496 w 11318442"/>
              <a:gd name="connsiteY3" fmla="*/ 5963507 h 5983814"/>
              <a:gd name="connsiteX4" fmla="*/ 13868 w 11318442"/>
              <a:gd name="connsiteY4" fmla="*/ 5983814 h 5983814"/>
              <a:gd name="connsiteX5" fmla="*/ 6228611 w 11318442"/>
              <a:gd name="connsiteY5" fmla="*/ 4314406 h 5983814"/>
              <a:gd name="connsiteX6" fmla="*/ 6045798 w 11318442"/>
              <a:gd name="connsiteY6" fmla="*/ 4228680 h 5983814"/>
              <a:gd name="connsiteX7" fmla="*/ 6052325 w 11318442"/>
              <a:gd name="connsiteY7" fmla="*/ 3953137 h 5983814"/>
              <a:gd name="connsiteX8" fmla="*/ 5895461 w 11318442"/>
              <a:gd name="connsiteY8" fmla="*/ 3895579 h 5983814"/>
              <a:gd name="connsiteX9" fmla="*/ 5904602 w 11318442"/>
              <a:gd name="connsiteY9" fmla="*/ 3553904 h 5983814"/>
              <a:gd name="connsiteX10" fmla="*/ 4250209 w 11318442"/>
              <a:gd name="connsiteY10" fmla="*/ 2606032 h 5983814"/>
              <a:gd name="connsiteX11" fmla="*/ 10635 w 11318442"/>
              <a:gd name="connsiteY11" fmla="*/ 2583991 h 5983814"/>
              <a:gd name="connsiteX12" fmla="*/ 5072 w 11318442"/>
              <a:gd name="connsiteY12" fmla="*/ 6061 h 5983814"/>
              <a:gd name="connsiteX0" fmla="*/ 5072 w 11318442"/>
              <a:gd name="connsiteY0" fmla="*/ 6061 h 5963507"/>
              <a:gd name="connsiteX1" fmla="*/ 6226283 w 11318442"/>
              <a:gd name="connsiteY1" fmla="*/ 9636 h 5963507"/>
              <a:gd name="connsiteX2" fmla="*/ 11317782 w 11318442"/>
              <a:gd name="connsiteY2" fmla="*/ 0 h 5963507"/>
              <a:gd name="connsiteX3" fmla="*/ 11311496 w 11318442"/>
              <a:gd name="connsiteY3" fmla="*/ 5963507 h 5963507"/>
              <a:gd name="connsiteX4" fmla="*/ 6235979 w 11318442"/>
              <a:gd name="connsiteY4" fmla="*/ 5947075 h 5963507"/>
              <a:gd name="connsiteX5" fmla="*/ 6228611 w 11318442"/>
              <a:gd name="connsiteY5" fmla="*/ 4314406 h 5963507"/>
              <a:gd name="connsiteX6" fmla="*/ 6045798 w 11318442"/>
              <a:gd name="connsiteY6" fmla="*/ 4228680 h 5963507"/>
              <a:gd name="connsiteX7" fmla="*/ 6052325 w 11318442"/>
              <a:gd name="connsiteY7" fmla="*/ 3953137 h 5963507"/>
              <a:gd name="connsiteX8" fmla="*/ 5895461 w 11318442"/>
              <a:gd name="connsiteY8" fmla="*/ 3895579 h 5963507"/>
              <a:gd name="connsiteX9" fmla="*/ 5904602 w 11318442"/>
              <a:gd name="connsiteY9" fmla="*/ 3553904 h 5963507"/>
              <a:gd name="connsiteX10" fmla="*/ 4250209 w 11318442"/>
              <a:gd name="connsiteY10" fmla="*/ 2606032 h 5963507"/>
              <a:gd name="connsiteX11" fmla="*/ 10635 w 11318442"/>
              <a:gd name="connsiteY11" fmla="*/ 2583991 h 5963507"/>
              <a:gd name="connsiteX12" fmla="*/ 5072 w 11318442"/>
              <a:gd name="connsiteY12" fmla="*/ 6061 h 5963507"/>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1 w 11318442"/>
              <a:gd name="connsiteY8" fmla="*/ 3895579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1 w 11318442"/>
              <a:gd name="connsiteY8" fmla="*/ 3895579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895462 w 11318442"/>
              <a:gd name="connsiteY8" fmla="*/ 3871087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75375 w 11318442"/>
              <a:gd name="connsiteY8" fmla="*/ 3827000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904602 w 11318442"/>
              <a:gd name="connsiteY9" fmla="*/ 3553904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4 w 11318442"/>
              <a:gd name="connsiteY8" fmla="*/ 3875496 h 5971569"/>
              <a:gd name="connsiteX9" fmla="*/ 5895201 w 11318442"/>
              <a:gd name="connsiteY9" fmla="*/ 3531861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50209 w 11318442"/>
              <a:gd name="connsiteY10" fmla="*/ 2606032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325421 w 11318442"/>
              <a:gd name="connsiteY10" fmla="*/ 2628076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583991 h 5971569"/>
              <a:gd name="connsiteX12" fmla="*/ 5072 w 11318442"/>
              <a:gd name="connsiteY12" fmla="*/ 6061 h 5971569"/>
              <a:gd name="connsiteX0" fmla="*/ 5072 w 11318442"/>
              <a:gd name="connsiteY0" fmla="*/ 6061 h 5971569"/>
              <a:gd name="connsiteX1" fmla="*/ 6226283 w 11318442"/>
              <a:gd name="connsiteY1" fmla="*/ 9636 h 5971569"/>
              <a:gd name="connsiteX2" fmla="*/ 11317782 w 11318442"/>
              <a:gd name="connsiteY2" fmla="*/ 0 h 5971569"/>
              <a:gd name="connsiteX3" fmla="*/ 11311496 w 11318442"/>
              <a:gd name="connsiteY3" fmla="*/ 5963507 h 5971569"/>
              <a:gd name="connsiteX4" fmla="*/ 6235979 w 11318442"/>
              <a:gd name="connsiteY4" fmla="*/ 5971569 h 5971569"/>
              <a:gd name="connsiteX5" fmla="*/ 6228611 w 11318442"/>
              <a:gd name="connsiteY5" fmla="*/ 4314406 h 5971569"/>
              <a:gd name="connsiteX6" fmla="*/ 6045798 w 11318442"/>
              <a:gd name="connsiteY6" fmla="*/ 4228680 h 5971569"/>
              <a:gd name="connsiteX7" fmla="*/ 6052325 w 11318442"/>
              <a:gd name="connsiteY7" fmla="*/ 3953137 h 5971569"/>
              <a:gd name="connsiteX8" fmla="*/ 5900165 w 11318442"/>
              <a:gd name="connsiteY8" fmla="*/ 3862270 h 5971569"/>
              <a:gd name="connsiteX9" fmla="*/ 5895201 w 11318442"/>
              <a:gd name="connsiteY9" fmla="*/ 3531861 h 5971569"/>
              <a:gd name="connsiteX10" fmla="*/ 4287815 w 11318442"/>
              <a:gd name="connsiteY10" fmla="*/ 2619259 h 5971569"/>
              <a:gd name="connsiteX11" fmla="*/ 10635 w 11318442"/>
              <a:gd name="connsiteY11" fmla="*/ 2601626 h 5971569"/>
              <a:gd name="connsiteX12" fmla="*/ 5072 w 11318442"/>
              <a:gd name="connsiteY12" fmla="*/ 6061 h 5971569"/>
              <a:gd name="connsiteX0" fmla="*/ 6758 w 11310727"/>
              <a:gd name="connsiteY0" fmla="*/ 6061 h 5971569"/>
              <a:gd name="connsiteX1" fmla="*/ 6218568 w 11310727"/>
              <a:gd name="connsiteY1" fmla="*/ 9636 h 5971569"/>
              <a:gd name="connsiteX2" fmla="*/ 11310067 w 11310727"/>
              <a:gd name="connsiteY2" fmla="*/ 0 h 5971569"/>
              <a:gd name="connsiteX3" fmla="*/ 11303781 w 11310727"/>
              <a:gd name="connsiteY3" fmla="*/ 5963507 h 5971569"/>
              <a:gd name="connsiteX4" fmla="*/ 6228264 w 11310727"/>
              <a:gd name="connsiteY4" fmla="*/ 5971569 h 5971569"/>
              <a:gd name="connsiteX5" fmla="*/ 6220896 w 11310727"/>
              <a:gd name="connsiteY5" fmla="*/ 4314406 h 5971569"/>
              <a:gd name="connsiteX6" fmla="*/ 6038083 w 11310727"/>
              <a:gd name="connsiteY6" fmla="*/ 4228680 h 5971569"/>
              <a:gd name="connsiteX7" fmla="*/ 6044610 w 11310727"/>
              <a:gd name="connsiteY7" fmla="*/ 3953137 h 5971569"/>
              <a:gd name="connsiteX8" fmla="*/ 5892450 w 11310727"/>
              <a:gd name="connsiteY8" fmla="*/ 3862270 h 5971569"/>
              <a:gd name="connsiteX9" fmla="*/ 5887486 w 11310727"/>
              <a:gd name="connsiteY9" fmla="*/ 3531861 h 5971569"/>
              <a:gd name="connsiteX10" fmla="*/ 4280100 w 11310727"/>
              <a:gd name="connsiteY10" fmla="*/ 2619259 h 5971569"/>
              <a:gd name="connsiteX11" fmla="*/ 2920 w 11310727"/>
              <a:gd name="connsiteY11" fmla="*/ 2601626 h 5971569"/>
              <a:gd name="connsiteX12" fmla="*/ 6758 w 11310727"/>
              <a:gd name="connsiteY12" fmla="*/ 6061 h 5971569"/>
              <a:gd name="connsiteX0" fmla="*/ 6758 w 11306302"/>
              <a:gd name="connsiteY0" fmla="*/ 42 h 5965550"/>
              <a:gd name="connsiteX1" fmla="*/ 6218568 w 11306302"/>
              <a:gd name="connsiteY1" fmla="*/ 3617 h 5965550"/>
              <a:gd name="connsiteX2" fmla="*/ 11305367 w 11306302"/>
              <a:gd name="connsiteY2" fmla="*/ 2798 h 5965550"/>
              <a:gd name="connsiteX3" fmla="*/ 11303781 w 11306302"/>
              <a:gd name="connsiteY3" fmla="*/ 5957488 h 5965550"/>
              <a:gd name="connsiteX4" fmla="*/ 6228264 w 11306302"/>
              <a:gd name="connsiteY4" fmla="*/ 5965550 h 5965550"/>
              <a:gd name="connsiteX5" fmla="*/ 6220896 w 11306302"/>
              <a:gd name="connsiteY5" fmla="*/ 4308387 h 5965550"/>
              <a:gd name="connsiteX6" fmla="*/ 6038083 w 11306302"/>
              <a:gd name="connsiteY6" fmla="*/ 4222661 h 5965550"/>
              <a:gd name="connsiteX7" fmla="*/ 6044610 w 11306302"/>
              <a:gd name="connsiteY7" fmla="*/ 3947118 h 5965550"/>
              <a:gd name="connsiteX8" fmla="*/ 5892450 w 11306302"/>
              <a:gd name="connsiteY8" fmla="*/ 3856251 h 5965550"/>
              <a:gd name="connsiteX9" fmla="*/ 5887486 w 11306302"/>
              <a:gd name="connsiteY9" fmla="*/ 3525842 h 5965550"/>
              <a:gd name="connsiteX10" fmla="*/ 4280100 w 11306302"/>
              <a:gd name="connsiteY10" fmla="*/ 2613240 h 5965550"/>
              <a:gd name="connsiteX11" fmla="*/ 2920 w 11306302"/>
              <a:gd name="connsiteY11" fmla="*/ 2595607 h 5965550"/>
              <a:gd name="connsiteX12" fmla="*/ 6758 w 11306302"/>
              <a:gd name="connsiteY12" fmla="*/ 42 h 5965550"/>
              <a:gd name="connsiteX0" fmla="*/ 6758 w 11306302"/>
              <a:gd name="connsiteY0" fmla="*/ 42 h 5969959"/>
              <a:gd name="connsiteX1" fmla="*/ 6218568 w 11306302"/>
              <a:gd name="connsiteY1" fmla="*/ 3617 h 5969959"/>
              <a:gd name="connsiteX2" fmla="*/ 11305367 w 11306302"/>
              <a:gd name="connsiteY2" fmla="*/ 2798 h 5969959"/>
              <a:gd name="connsiteX3" fmla="*/ 11303781 w 11306302"/>
              <a:gd name="connsiteY3" fmla="*/ 5957488 h 5969959"/>
              <a:gd name="connsiteX4" fmla="*/ 6214162 w 11306302"/>
              <a:gd name="connsiteY4" fmla="*/ 5969959 h 5969959"/>
              <a:gd name="connsiteX5" fmla="*/ 6220896 w 11306302"/>
              <a:gd name="connsiteY5" fmla="*/ 4308387 h 5969959"/>
              <a:gd name="connsiteX6" fmla="*/ 6038083 w 11306302"/>
              <a:gd name="connsiteY6" fmla="*/ 4222661 h 5969959"/>
              <a:gd name="connsiteX7" fmla="*/ 6044610 w 11306302"/>
              <a:gd name="connsiteY7" fmla="*/ 3947118 h 5969959"/>
              <a:gd name="connsiteX8" fmla="*/ 5892450 w 11306302"/>
              <a:gd name="connsiteY8" fmla="*/ 3856251 h 5969959"/>
              <a:gd name="connsiteX9" fmla="*/ 5887486 w 11306302"/>
              <a:gd name="connsiteY9" fmla="*/ 3525842 h 5969959"/>
              <a:gd name="connsiteX10" fmla="*/ 4280100 w 11306302"/>
              <a:gd name="connsiteY10" fmla="*/ 2613240 h 5969959"/>
              <a:gd name="connsiteX11" fmla="*/ 2920 w 11306302"/>
              <a:gd name="connsiteY11" fmla="*/ 2595607 h 5969959"/>
              <a:gd name="connsiteX12" fmla="*/ 6758 w 11306302"/>
              <a:gd name="connsiteY12" fmla="*/ 42 h 596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6302" h="5969959">
                <a:moveTo>
                  <a:pt x="6758" y="42"/>
                </a:moveTo>
                <a:lnTo>
                  <a:pt x="6218568" y="3617"/>
                </a:lnTo>
                <a:lnTo>
                  <a:pt x="11305367" y="2798"/>
                </a:lnTo>
                <a:cubicBezTo>
                  <a:pt x="11309148" y="1988797"/>
                  <a:pt x="11300000" y="3971489"/>
                  <a:pt x="11303781" y="5957488"/>
                </a:cubicBezTo>
                <a:lnTo>
                  <a:pt x="6214162" y="5969959"/>
                </a:lnTo>
                <a:cubicBezTo>
                  <a:pt x="6216407" y="5416102"/>
                  <a:pt x="6218651" y="4862244"/>
                  <a:pt x="6220896" y="4308387"/>
                </a:cubicBezTo>
                <a:cubicBezTo>
                  <a:pt x="6220757" y="4328148"/>
                  <a:pt x="6051142" y="4226744"/>
                  <a:pt x="6038083" y="4222661"/>
                </a:cubicBezTo>
                <a:cubicBezTo>
                  <a:pt x="6039030" y="4165883"/>
                  <a:pt x="6037022" y="4019983"/>
                  <a:pt x="6044610" y="3947118"/>
                </a:cubicBezTo>
                <a:cubicBezTo>
                  <a:pt x="5993296" y="3917485"/>
                  <a:pt x="5988672" y="3912465"/>
                  <a:pt x="5892450" y="3856251"/>
                </a:cubicBezTo>
                <a:cubicBezTo>
                  <a:pt x="5890385" y="3726077"/>
                  <a:pt x="5891402" y="3702803"/>
                  <a:pt x="5887486" y="3525842"/>
                </a:cubicBezTo>
                <a:cubicBezTo>
                  <a:pt x="5018801" y="3029008"/>
                  <a:pt x="4837839" y="2947567"/>
                  <a:pt x="4280100" y="2613240"/>
                </a:cubicBezTo>
                <a:lnTo>
                  <a:pt x="2920" y="2595607"/>
                </a:lnTo>
                <a:cubicBezTo>
                  <a:pt x="9264" y="2596831"/>
                  <a:pt x="-9361" y="-11955"/>
                  <a:pt x="6758" y="42"/>
                </a:cubicBez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908385226"/>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Headline-TopRight-Purple/Blue/Teal">
    <p:spTree>
      <p:nvGrpSpPr>
        <p:cNvPr id="1" name=""/>
        <p:cNvGrpSpPr/>
        <p:nvPr/>
      </p:nvGrpSpPr>
      <p:grpSpPr>
        <a:xfrm>
          <a:off x="0" y="0"/>
          <a:ext cx="0" cy="0"/>
          <a:chOff x="0" y="0"/>
          <a:chExt cx="0" cy="0"/>
        </a:xfrm>
      </p:grpSpPr>
      <p:grpSp>
        <p:nvGrpSpPr>
          <p:cNvPr id="3" name="Group 2"/>
          <p:cNvGrpSpPr/>
          <p:nvPr userDrawn="1"/>
        </p:nvGrpSpPr>
        <p:grpSpPr>
          <a:xfrm flipH="1">
            <a:off x="5490277" y="-12700"/>
            <a:ext cx="6739843" cy="3908463"/>
            <a:chOff x="-21110" y="-19717"/>
            <a:chExt cx="6738088" cy="3908463"/>
          </a:xfrm>
        </p:grpSpPr>
        <p:sp>
          <p:nvSpPr>
            <p:cNvPr id="8" name="Freeform 7"/>
            <p:cNvSpPr/>
            <p:nvPr userDrawn="1"/>
          </p:nvSpPr>
          <p:spPr>
            <a:xfrm>
              <a:off x="-21110" y="-7613"/>
              <a:ext cx="6738088"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a:off x="-15569" y="-8810"/>
              <a:ext cx="6387368"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20317" y="-19717"/>
              <a:ext cx="6549572"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grpSp>
      <p:sp>
        <p:nvSpPr>
          <p:cNvPr id="14" name="Title 1"/>
          <p:cNvSpPr>
            <a:spLocks noGrp="1"/>
          </p:cNvSpPr>
          <p:nvPr userDrawn="1">
            <p:ph type="title" hasCustomPrompt="1"/>
          </p:nvPr>
        </p:nvSpPr>
        <p:spPr>
          <a:xfrm>
            <a:off x="6178600" y="538190"/>
            <a:ext cx="5432235" cy="2674910"/>
          </a:xfrm>
          <a:prstGeom prst="rect">
            <a:avLst/>
          </a:prstGeom>
          <a:ln>
            <a:noFill/>
          </a:ln>
        </p:spPr>
        <p:txBody>
          <a:bodyPr lIns="0" tIns="0" rIns="0" bIns="0" anchor="t" anchorCtr="0">
            <a:normAutofit/>
          </a:bodyPr>
          <a:lstStyle>
            <a:lvl1pPr algn="r">
              <a:lnSpc>
                <a:spcPct val="100000"/>
              </a:lnSpc>
              <a:defRPr sz="6400" spc="-100" baseline="0">
                <a:solidFill>
                  <a:schemeClr val="bg1"/>
                </a:solidFill>
              </a:defRPr>
            </a:lvl1pPr>
          </a:lstStyle>
          <a:p>
            <a:r>
              <a:rPr lang="en-US" dirty="0"/>
              <a:t>Click to add headline here</a:t>
            </a:r>
          </a:p>
        </p:txBody>
      </p:sp>
      <p:sp>
        <p:nvSpPr>
          <p:cNvPr id="9" name="Picture Placeholder 6"/>
          <p:cNvSpPr>
            <a:spLocks noGrp="1"/>
          </p:cNvSpPr>
          <p:nvPr>
            <p:ph type="pic" sz="quarter" idx="11"/>
          </p:nvPr>
        </p:nvSpPr>
        <p:spPr>
          <a:xfrm>
            <a:off x="-17202" y="-19794"/>
            <a:ext cx="12233836" cy="692814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 name="connsiteX0" fmla="*/ 4381 w 7173943"/>
              <a:gd name="connsiteY0" fmla="*/ 7202 h 6012623"/>
              <a:gd name="connsiteX1" fmla="*/ 5110681 w 7173943"/>
              <a:gd name="connsiteY1" fmla="*/ 0 h 6012623"/>
              <a:gd name="connsiteX2" fmla="*/ 3652210 w 7173943"/>
              <a:gd name="connsiteY2" fmla="*/ 3028770 h 6012623"/>
              <a:gd name="connsiteX3" fmla="*/ 3786966 w 7173943"/>
              <a:gd name="connsiteY3" fmla="*/ 3137970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3786966 w 7173943"/>
              <a:gd name="connsiteY3" fmla="*/ 3137970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6231811 w 7173943"/>
              <a:gd name="connsiteY6" fmla="*/ 5179246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5432688 w 7173943"/>
              <a:gd name="connsiteY6" fmla="*/ 2456873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536787"/>
              <a:gd name="connsiteY0" fmla="*/ 7202 h 6012623"/>
              <a:gd name="connsiteX1" fmla="*/ 5110681 w 7536787"/>
              <a:gd name="connsiteY1" fmla="*/ 0 h 6012623"/>
              <a:gd name="connsiteX2" fmla="*/ 5109435 w 7536787"/>
              <a:gd name="connsiteY2" fmla="*/ 1673095 h 6012623"/>
              <a:gd name="connsiteX3" fmla="*/ 5302950 w 7536787"/>
              <a:gd name="connsiteY3" fmla="*/ 1782294 h 6012623"/>
              <a:gd name="connsiteX4" fmla="*/ 5306579 w 7536787"/>
              <a:gd name="connsiteY4" fmla="*/ 2054421 h 6012623"/>
              <a:gd name="connsiteX5" fmla="*/ 5468114 w 7536787"/>
              <a:gd name="connsiteY5" fmla="*/ 2086173 h 6012623"/>
              <a:gd name="connsiteX6" fmla="*/ 5432688 w 7536787"/>
              <a:gd name="connsiteY6" fmla="*/ 2456873 h 6012623"/>
              <a:gd name="connsiteX7" fmla="*/ 6373644 w 7536787"/>
              <a:gd name="connsiteY7" fmla="*/ 4337705 h 6012623"/>
              <a:gd name="connsiteX8" fmla="*/ 7173943 w 7536787"/>
              <a:gd name="connsiteY8" fmla="*/ 5975605 h 6012623"/>
              <a:gd name="connsiteX9" fmla="*/ 15914 w 7536787"/>
              <a:gd name="connsiteY9" fmla="*/ 5974051 h 6012623"/>
              <a:gd name="connsiteX10" fmla="*/ 476 w 7536787"/>
              <a:gd name="connsiteY10" fmla="*/ 6000620 h 6012623"/>
              <a:gd name="connsiteX11" fmla="*/ 4381 w 7536787"/>
              <a:gd name="connsiteY11" fmla="*/ 7202 h 6012623"/>
              <a:gd name="connsiteX0" fmla="*/ 4381 w 7663586"/>
              <a:gd name="connsiteY0" fmla="*/ 7202 h 6012623"/>
              <a:gd name="connsiteX1" fmla="*/ 5110681 w 7663586"/>
              <a:gd name="connsiteY1" fmla="*/ 0 h 6012623"/>
              <a:gd name="connsiteX2" fmla="*/ 5109435 w 7663586"/>
              <a:gd name="connsiteY2" fmla="*/ 1673095 h 6012623"/>
              <a:gd name="connsiteX3" fmla="*/ 5302950 w 7663586"/>
              <a:gd name="connsiteY3" fmla="*/ 1782294 h 6012623"/>
              <a:gd name="connsiteX4" fmla="*/ 5306579 w 7663586"/>
              <a:gd name="connsiteY4" fmla="*/ 2054421 h 6012623"/>
              <a:gd name="connsiteX5" fmla="*/ 5468114 w 7663586"/>
              <a:gd name="connsiteY5" fmla="*/ 2086173 h 6012623"/>
              <a:gd name="connsiteX6" fmla="*/ 5432688 w 7663586"/>
              <a:gd name="connsiteY6" fmla="*/ 2456873 h 6012623"/>
              <a:gd name="connsiteX7" fmla="*/ 6996491 w 7663586"/>
              <a:gd name="connsiteY7" fmla="*/ 3389834 h 6012623"/>
              <a:gd name="connsiteX8" fmla="*/ 7173943 w 7663586"/>
              <a:gd name="connsiteY8" fmla="*/ 5975605 h 6012623"/>
              <a:gd name="connsiteX9" fmla="*/ 15914 w 7663586"/>
              <a:gd name="connsiteY9" fmla="*/ 5974051 h 6012623"/>
              <a:gd name="connsiteX10" fmla="*/ 476 w 7663586"/>
              <a:gd name="connsiteY10" fmla="*/ 6000620 h 6012623"/>
              <a:gd name="connsiteX11" fmla="*/ 4381 w 7663586"/>
              <a:gd name="connsiteY11" fmla="*/ 7202 h 6012623"/>
              <a:gd name="connsiteX0" fmla="*/ 4381 w 7858019"/>
              <a:gd name="connsiteY0" fmla="*/ 7202 h 6012623"/>
              <a:gd name="connsiteX1" fmla="*/ 5110681 w 7858019"/>
              <a:gd name="connsiteY1" fmla="*/ 0 h 6012623"/>
              <a:gd name="connsiteX2" fmla="*/ 5109435 w 7858019"/>
              <a:gd name="connsiteY2" fmla="*/ 1673095 h 6012623"/>
              <a:gd name="connsiteX3" fmla="*/ 5302950 w 7858019"/>
              <a:gd name="connsiteY3" fmla="*/ 1782294 h 6012623"/>
              <a:gd name="connsiteX4" fmla="*/ 5306579 w 7858019"/>
              <a:gd name="connsiteY4" fmla="*/ 2054421 h 6012623"/>
              <a:gd name="connsiteX5" fmla="*/ 5468114 w 7858019"/>
              <a:gd name="connsiteY5" fmla="*/ 2086173 h 6012623"/>
              <a:gd name="connsiteX6" fmla="*/ 5432688 w 7858019"/>
              <a:gd name="connsiteY6" fmla="*/ 2456873 h 6012623"/>
              <a:gd name="connsiteX7" fmla="*/ 6996491 w 7858019"/>
              <a:gd name="connsiteY7" fmla="*/ 3389834 h 6012623"/>
              <a:gd name="connsiteX8" fmla="*/ 7548824 w 7858019"/>
              <a:gd name="connsiteY8" fmla="*/ 4712444 h 6012623"/>
              <a:gd name="connsiteX9" fmla="*/ 7173943 w 7858019"/>
              <a:gd name="connsiteY9" fmla="*/ 5975605 h 6012623"/>
              <a:gd name="connsiteX10" fmla="*/ 15914 w 7858019"/>
              <a:gd name="connsiteY10" fmla="*/ 5974051 h 6012623"/>
              <a:gd name="connsiteX11" fmla="*/ 476 w 7858019"/>
              <a:gd name="connsiteY11" fmla="*/ 6000620 h 6012623"/>
              <a:gd name="connsiteX12" fmla="*/ 4381 w 7858019"/>
              <a:gd name="connsiteY12" fmla="*/ 7202 h 6012623"/>
              <a:gd name="connsiteX0" fmla="*/ 4381 w 11309626"/>
              <a:gd name="connsiteY0" fmla="*/ 7202 h 6012623"/>
              <a:gd name="connsiteX1" fmla="*/ 5110681 w 11309626"/>
              <a:gd name="connsiteY1" fmla="*/ 0 h 6012623"/>
              <a:gd name="connsiteX2" fmla="*/ 5109435 w 11309626"/>
              <a:gd name="connsiteY2" fmla="*/ 1673095 h 6012623"/>
              <a:gd name="connsiteX3" fmla="*/ 5302950 w 11309626"/>
              <a:gd name="connsiteY3" fmla="*/ 1782294 h 6012623"/>
              <a:gd name="connsiteX4" fmla="*/ 5306579 w 11309626"/>
              <a:gd name="connsiteY4" fmla="*/ 2054421 h 6012623"/>
              <a:gd name="connsiteX5" fmla="*/ 5468114 w 11309626"/>
              <a:gd name="connsiteY5" fmla="*/ 2086173 h 6012623"/>
              <a:gd name="connsiteX6" fmla="*/ 5432688 w 11309626"/>
              <a:gd name="connsiteY6" fmla="*/ 2456873 h 6012623"/>
              <a:gd name="connsiteX7" fmla="*/ 6996491 w 11309626"/>
              <a:gd name="connsiteY7" fmla="*/ 3389834 h 6012623"/>
              <a:gd name="connsiteX8" fmla="*/ 11309403 w 11309626"/>
              <a:gd name="connsiteY8" fmla="*/ 3433921 h 6012623"/>
              <a:gd name="connsiteX9" fmla="*/ 7173943 w 11309626"/>
              <a:gd name="connsiteY9" fmla="*/ 5975605 h 6012623"/>
              <a:gd name="connsiteX10" fmla="*/ 15914 w 11309626"/>
              <a:gd name="connsiteY10" fmla="*/ 5974051 h 6012623"/>
              <a:gd name="connsiteX11" fmla="*/ 476 w 11309626"/>
              <a:gd name="connsiteY11" fmla="*/ 6000620 h 6012623"/>
              <a:gd name="connsiteX12" fmla="*/ 4381 w 11309626"/>
              <a:gd name="connsiteY12" fmla="*/ 7202 h 6012623"/>
              <a:gd name="connsiteX0" fmla="*/ 4381 w 11857667"/>
              <a:gd name="connsiteY0" fmla="*/ 7202 h 6012623"/>
              <a:gd name="connsiteX1" fmla="*/ 5110681 w 11857667"/>
              <a:gd name="connsiteY1" fmla="*/ 0 h 6012623"/>
              <a:gd name="connsiteX2" fmla="*/ 5109435 w 11857667"/>
              <a:gd name="connsiteY2" fmla="*/ 1673095 h 6012623"/>
              <a:gd name="connsiteX3" fmla="*/ 5302950 w 11857667"/>
              <a:gd name="connsiteY3" fmla="*/ 1782294 h 6012623"/>
              <a:gd name="connsiteX4" fmla="*/ 5306579 w 11857667"/>
              <a:gd name="connsiteY4" fmla="*/ 2054421 h 6012623"/>
              <a:gd name="connsiteX5" fmla="*/ 5468114 w 11857667"/>
              <a:gd name="connsiteY5" fmla="*/ 2086173 h 6012623"/>
              <a:gd name="connsiteX6" fmla="*/ 5432688 w 11857667"/>
              <a:gd name="connsiteY6" fmla="*/ 2456873 h 6012623"/>
              <a:gd name="connsiteX7" fmla="*/ 6996491 w 11857667"/>
              <a:gd name="connsiteY7" fmla="*/ 3389834 h 6012623"/>
              <a:gd name="connsiteX8" fmla="*/ 11309403 w 11857667"/>
              <a:gd name="connsiteY8" fmla="*/ 3433921 h 6012623"/>
              <a:gd name="connsiteX9" fmla="*/ 11287077 w 11857667"/>
              <a:gd name="connsiteY9" fmla="*/ 5997649 h 6012623"/>
              <a:gd name="connsiteX10" fmla="*/ 15914 w 11857667"/>
              <a:gd name="connsiteY10" fmla="*/ 5974051 h 6012623"/>
              <a:gd name="connsiteX11" fmla="*/ 476 w 11857667"/>
              <a:gd name="connsiteY11" fmla="*/ 6000620 h 6012623"/>
              <a:gd name="connsiteX12" fmla="*/ 4381 w 11857667"/>
              <a:gd name="connsiteY12" fmla="*/ 7202 h 6012623"/>
              <a:gd name="connsiteX0" fmla="*/ 4381 w 11316250"/>
              <a:gd name="connsiteY0" fmla="*/ 7202 h 6012623"/>
              <a:gd name="connsiteX1" fmla="*/ 5110681 w 11316250"/>
              <a:gd name="connsiteY1" fmla="*/ 0 h 6012623"/>
              <a:gd name="connsiteX2" fmla="*/ 5109435 w 11316250"/>
              <a:gd name="connsiteY2" fmla="*/ 1673095 h 6012623"/>
              <a:gd name="connsiteX3" fmla="*/ 5302950 w 11316250"/>
              <a:gd name="connsiteY3" fmla="*/ 1782294 h 6012623"/>
              <a:gd name="connsiteX4" fmla="*/ 5306579 w 11316250"/>
              <a:gd name="connsiteY4" fmla="*/ 2054421 h 6012623"/>
              <a:gd name="connsiteX5" fmla="*/ 5468114 w 11316250"/>
              <a:gd name="connsiteY5" fmla="*/ 2086173 h 6012623"/>
              <a:gd name="connsiteX6" fmla="*/ 5432688 w 11316250"/>
              <a:gd name="connsiteY6" fmla="*/ 2456873 h 6012623"/>
              <a:gd name="connsiteX7" fmla="*/ 6996491 w 11316250"/>
              <a:gd name="connsiteY7" fmla="*/ 3389834 h 6012623"/>
              <a:gd name="connsiteX8" fmla="*/ 11309403 w 11316250"/>
              <a:gd name="connsiteY8" fmla="*/ 3433921 h 6012623"/>
              <a:gd name="connsiteX9" fmla="*/ 11287077 w 11316250"/>
              <a:gd name="connsiteY9" fmla="*/ 5997649 h 6012623"/>
              <a:gd name="connsiteX10" fmla="*/ 15914 w 11316250"/>
              <a:gd name="connsiteY10" fmla="*/ 5974051 h 6012623"/>
              <a:gd name="connsiteX11" fmla="*/ 476 w 11316250"/>
              <a:gd name="connsiteY11" fmla="*/ 6000620 h 6012623"/>
              <a:gd name="connsiteX12" fmla="*/ 4381 w 11316250"/>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302950 w 11318549"/>
              <a:gd name="connsiteY3" fmla="*/ 1782294 h 6012623"/>
              <a:gd name="connsiteX4" fmla="*/ 5306579 w 11318549"/>
              <a:gd name="connsiteY4" fmla="*/ 2054421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306579 w 11318549"/>
              <a:gd name="connsiteY4" fmla="*/ 2054421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273934 w 11318549"/>
              <a:gd name="connsiteY4" fmla="*/ 2042175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300050 w 11318549"/>
              <a:gd name="connsiteY4" fmla="*/ 2036052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65334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8 w 11318549"/>
              <a:gd name="connsiteY6" fmla="*/ 2432381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286993 w 11318549"/>
              <a:gd name="connsiteY4" fmla="*/ 2017683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286993 w 11318549"/>
              <a:gd name="connsiteY4" fmla="*/ 2017683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53095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65342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65342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12977"/>
              <a:gd name="connsiteY0" fmla="*/ 7202 h 6012623"/>
              <a:gd name="connsiteX1" fmla="*/ 5110681 w 11312977"/>
              <a:gd name="connsiteY1" fmla="*/ 0 h 6012623"/>
              <a:gd name="connsiteX2" fmla="*/ 5109435 w 11312977"/>
              <a:gd name="connsiteY2" fmla="*/ 1673095 h 6012623"/>
              <a:gd name="connsiteX3" fmla="*/ 5289894 w 11312977"/>
              <a:gd name="connsiteY3" fmla="*/ 1776171 h 6012623"/>
              <a:gd name="connsiteX4" fmla="*/ 5286993 w 11312977"/>
              <a:gd name="connsiteY4" fmla="*/ 2017683 h 6012623"/>
              <a:gd name="connsiteX5" fmla="*/ 5428940 w 11312977"/>
              <a:gd name="connsiteY5" fmla="*/ 2122913 h 6012623"/>
              <a:gd name="connsiteX6" fmla="*/ 5439220 w 11312977"/>
              <a:gd name="connsiteY6" fmla="*/ 2444627 h 6012623"/>
              <a:gd name="connsiteX7" fmla="*/ 7029136 w 11312977"/>
              <a:gd name="connsiteY7" fmla="*/ 3365342 h 6012623"/>
              <a:gd name="connsiteX8" fmla="*/ 11302872 w 11312977"/>
              <a:gd name="connsiteY8" fmla="*/ 3366566 h 6012623"/>
              <a:gd name="connsiteX9" fmla="*/ 11310581 w 11312977"/>
              <a:gd name="connsiteY9" fmla="*/ 5975606 h 6012623"/>
              <a:gd name="connsiteX10" fmla="*/ 15914 w 11312977"/>
              <a:gd name="connsiteY10" fmla="*/ 5974051 h 6012623"/>
              <a:gd name="connsiteX11" fmla="*/ 476 w 11312977"/>
              <a:gd name="connsiteY11" fmla="*/ 6000620 h 6012623"/>
              <a:gd name="connsiteX12" fmla="*/ 4381 w 11312977"/>
              <a:gd name="connsiteY12" fmla="*/ 7202 h 6012623"/>
              <a:gd name="connsiteX0" fmla="*/ 4381 w 11310581"/>
              <a:gd name="connsiteY0" fmla="*/ 7202 h 6012623"/>
              <a:gd name="connsiteX1" fmla="*/ 5110681 w 11310581"/>
              <a:gd name="connsiteY1" fmla="*/ 0 h 6012623"/>
              <a:gd name="connsiteX2" fmla="*/ 5109435 w 11310581"/>
              <a:gd name="connsiteY2" fmla="*/ 1673095 h 6012623"/>
              <a:gd name="connsiteX3" fmla="*/ 5289894 w 11310581"/>
              <a:gd name="connsiteY3" fmla="*/ 1776171 h 6012623"/>
              <a:gd name="connsiteX4" fmla="*/ 5286993 w 11310581"/>
              <a:gd name="connsiteY4" fmla="*/ 2017683 h 6012623"/>
              <a:gd name="connsiteX5" fmla="*/ 5428940 w 11310581"/>
              <a:gd name="connsiteY5" fmla="*/ 2122913 h 6012623"/>
              <a:gd name="connsiteX6" fmla="*/ 5439220 w 11310581"/>
              <a:gd name="connsiteY6" fmla="*/ 2444627 h 6012623"/>
              <a:gd name="connsiteX7" fmla="*/ 7029136 w 11310581"/>
              <a:gd name="connsiteY7" fmla="*/ 3365342 h 6012623"/>
              <a:gd name="connsiteX8" fmla="*/ 11302872 w 11310581"/>
              <a:gd name="connsiteY8" fmla="*/ 3366566 h 6012623"/>
              <a:gd name="connsiteX9" fmla="*/ 11310581 w 11310581"/>
              <a:gd name="connsiteY9" fmla="*/ 5975606 h 6012623"/>
              <a:gd name="connsiteX10" fmla="*/ 15914 w 11310581"/>
              <a:gd name="connsiteY10" fmla="*/ 5974051 h 6012623"/>
              <a:gd name="connsiteX11" fmla="*/ 476 w 11310581"/>
              <a:gd name="connsiteY11" fmla="*/ 6000620 h 6012623"/>
              <a:gd name="connsiteX12" fmla="*/ 4381 w 11310581"/>
              <a:gd name="connsiteY12" fmla="*/ 7202 h 6012623"/>
              <a:gd name="connsiteX0" fmla="*/ 4381 w 11315929"/>
              <a:gd name="connsiteY0" fmla="*/ 7202 h 6012623"/>
              <a:gd name="connsiteX1" fmla="*/ 5110681 w 11315929"/>
              <a:gd name="connsiteY1" fmla="*/ 0 h 6012623"/>
              <a:gd name="connsiteX2" fmla="*/ 5109435 w 11315929"/>
              <a:gd name="connsiteY2" fmla="*/ 1673095 h 6012623"/>
              <a:gd name="connsiteX3" fmla="*/ 5289894 w 11315929"/>
              <a:gd name="connsiteY3" fmla="*/ 1776171 h 6012623"/>
              <a:gd name="connsiteX4" fmla="*/ 5286993 w 11315929"/>
              <a:gd name="connsiteY4" fmla="*/ 2017683 h 6012623"/>
              <a:gd name="connsiteX5" fmla="*/ 5428940 w 11315929"/>
              <a:gd name="connsiteY5" fmla="*/ 2122913 h 6012623"/>
              <a:gd name="connsiteX6" fmla="*/ 5439220 w 11315929"/>
              <a:gd name="connsiteY6" fmla="*/ 2444627 h 6012623"/>
              <a:gd name="connsiteX7" fmla="*/ 7029136 w 11315929"/>
              <a:gd name="connsiteY7" fmla="*/ 3365342 h 6012623"/>
              <a:gd name="connsiteX8" fmla="*/ 11315929 w 11315929"/>
              <a:gd name="connsiteY8" fmla="*/ 3384936 h 6012623"/>
              <a:gd name="connsiteX9" fmla="*/ 11310581 w 11315929"/>
              <a:gd name="connsiteY9" fmla="*/ 5975606 h 6012623"/>
              <a:gd name="connsiteX10" fmla="*/ 15914 w 11315929"/>
              <a:gd name="connsiteY10" fmla="*/ 5974051 h 6012623"/>
              <a:gd name="connsiteX11" fmla="*/ 476 w 11315929"/>
              <a:gd name="connsiteY11" fmla="*/ 6000620 h 6012623"/>
              <a:gd name="connsiteX12" fmla="*/ 4381 w 11315929"/>
              <a:gd name="connsiteY12" fmla="*/ 7202 h 6012623"/>
              <a:gd name="connsiteX0" fmla="*/ 4381 w 11317503"/>
              <a:gd name="connsiteY0" fmla="*/ 7202 h 6012623"/>
              <a:gd name="connsiteX1" fmla="*/ 5110681 w 11317503"/>
              <a:gd name="connsiteY1" fmla="*/ 0 h 6012623"/>
              <a:gd name="connsiteX2" fmla="*/ 5109435 w 11317503"/>
              <a:gd name="connsiteY2" fmla="*/ 1673095 h 6012623"/>
              <a:gd name="connsiteX3" fmla="*/ 5289894 w 11317503"/>
              <a:gd name="connsiteY3" fmla="*/ 1776171 h 6012623"/>
              <a:gd name="connsiteX4" fmla="*/ 5286993 w 11317503"/>
              <a:gd name="connsiteY4" fmla="*/ 2017683 h 6012623"/>
              <a:gd name="connsiteX5" fmla="*/ 5428940 w 11317503"/>
              <a:gd name="connsiteY5" fmla="*/ 2122913 h 6012623"/>
              <a:gd name="connsiteX6" fmla="*/ 5439220 w 11317503"/>
              <a:gd name="connsiteY6" fmla="*/ 2444627 h 6012623"/>
              <a:gd name="connsiteX7" fmla="*/ 7029136 w 11317503"/>
              <a:gd name="connsiteY7" fmla="*/ 3365342 h 6012623"/>
              <a:gd name="connsiteX8" fmla="*/ 11315929 w 11317503"/>
              <a:gd name="connsiteY8" fmla="*/ 3384936 h 6012623"/>
              <a:gd name="connsiteX9" fmla="*/ 11310581 w 11317503"/>
              <a:gd name="connsiteY9" fmla="*/ 5975606 h 6012623"/>
              <a:gd name="connsiteX10" fmla="*/ 15914 w 11317503"/>
              <a:gd name="connsiteY10" fmla="*/ 5974051 h 6012623"/>
              <a:gd name="connsiteX11" fmla="*/ 476 w 11317503"/>
              <a:gd name="connsiteY11" fmla="*/ 6000620 h 6012623"/>
              <a:gd name="connsiteX12" fmla="*/ 4381 w 11317503"/>
              <a:gd name="connsiteY12" fmla="*/ 7202 h 601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17503" h="6012623">
                <a:moveTo>
                  <a:pt x="4381" y="7202"/>
                </a:moveTo>
                <a:lnTo>
                  <a:pt x="5110681" y="0"/>
                </a:lnTo>
                <a:cubicBezTo>
                  <a:pt x="5108814" y="997071"/>
                  <a:pt x="5111302" y="676024"/>
                  <a:pt x="5109435" y="1673095"/>
                </a:cubicBezTo>
                <a:lnTo>
                  <a:pt x="5289894" y="1776171"/>
                </a:lnTo>
                <a:cubicBezTo>
                  <a:pt x="5288928" y="1884842"/>
                  <a:pt x="5287959" y="1909012"/>
                  <a:pt x="5286993" y="2017683"/>
                </a:cubicBezTo>
                <a:lnTo>
                  <a:pt x="5428940" y="2122913"/>
                </a:lnTo>
                <a:cubicBezTo>
                  <a:pt x="5442809" y="2115444"/>
                  <a:pt x="5415155" y="2446644"/>
                  <a:pt x="5439220" y="2444627"/>
                </a:cubicBezTo>
                <a:cubicBezTo>
                  <a:pt x="5864358" y="2679048"/>
                  <a:pt x="6438594" y="3011569"/>
                  <a:pt x="7029136" y="3365342"/>
                </a:cubicBezTo>
                <a:lnTo>
                  <a:pt x="11315929" y="3384936"/>
                </a:lnTo>
                <a:cubicBezTo>
                  <a:pt x="11312860" y="3822021"/>
                  <a:pt x="11324294" y="4846858"/>
                  <a:pt x="11310581" y="5975606"/>
                </a:cubicBezTo>
                <a:lnTo>
                  <a:pt x="15914" y="5974051"/>
                </a:lnTo>
                <a:cubicBezTo>
                  <a:pt x="16507" y="5351600"/>
                  <a:pt x="-117" y="6115558"/>
                  <a:pt x="476" y="6000620"/>
                </a:cubicBezTo>
                <a:cubicBezTo>
                  <a:pt x="-2140" y="4215901"/>
                  <a:pt x="6997" y="1791921"/>
                  <a:pt x="4381" y="7202"/>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296027517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Headline-TopRight-Black/Grays">
    <p:spTree>
      <p:nvGrpSpPr>
        <p:cNvPr id="1" name=""/>
        <p:cNvGrpSpPr/>
        <p:nvPr/>
      </p:nvGrpSpPr>
      <p:grpSpPr>
        <a:xfrm>
          <a:off x="0" y="0"/>
          <a:ext cx="0" cy="0"/>
          <a:chOff x="0" y="0"/>
          <a:chExt cx="0" cy="0"/>
        </a:xfrm>
      </p:grpSpPr>
      <p:sp>
        <p:nvSpPr>
          <p:cNvPr id="8" name="Freeform 7"/>
          <p:cNvSpPr/>
          <p:nvPr userDrawn="1"/>
        </p:nvSpPr>
        <p:spPr>
          <a:xfrm flipH="1">
            <a:off x="5490277" y="-596"/>
            <a:ext cx="6739843"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rgbClr val="0D0D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flipH="1">
            <a:off x="5835536" y="-1793"/>
            <a:ext cx="6389032"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rgbClr val="0D0D11">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flipH="1">
            <a:off x="5678039" y="-12700"/>
            <a:ext cx="6551278"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tx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Title 1"/>
          <p:cNvSpPr>
            <a:spLocks noGrp="1"/>
          </p:cNvSpPr>
          <p:nvPr userDrawn="1">
            <p:ph type="title" hasCustomPrompt="1"/>
          </p:nvPr>
        </p:nvSpPr>
        <p:spPr>
          <a:xfrm>
            <a:off x="6178600" y="538190"/>
            <a:ext cx="5432235" cy="2674910"/>
          </a:xfrm>
          <a:prstGeom prst="rect">
            <a:avLst/>
          </a:prstGeom>
          <a:ln>
            <a:noFill/>
          </a:ln>
        </p:spPr>
        <p:txBody>
          <a:bodyPr lIns="0" tIns="0" rIns="0" bIns="0" anchor="t" anchorCtr="0">
            <a:normAutofit/>
          </a:bodyPr>
          <a:lstStyle>
            <a:lvl1pPr algn="r">
              <a:lnSpc>
                <a:spcPct val="100000"/>
              </a:lnSpc>
              <a:defRPr sz="6400" spc="-100" baseline="0">
                <a:solidFill>
                  <a:schemeClr val="bg1"/>
                </a:solidFill>
              </a:defRPr>
            </a:lvl1pPr>
          </a:lstStyle>
          <a:p>
            <a:r>
              <a:rPr lang="en-US" dirty="0"/>
              <a:t>Click to add headline here</a:t>
            </a:r>
          </a:p>
        </p:txBody>
      </p:sp>
      <p:sp>
        <p:nvSpPr>
          <p:cNvPr id="9" name="Picture Placeholder 6"/>
          <p:cNvSpPr>
            <a:spLocks noGrp="1"/>
          </p:cNvSpPr>
          <p:nvPr userDrawn="1">
            <p:ph type="pic" sz="quarter" idx="11"/>
          </p:nvPr>
        </p:nvSpPr>
        <p:spPr>
          <a:xfrm>
            <a:off x="-17202" y="-19794"/>
            <a:ext cx="12233836" cy="692814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 name="connsiteX0" fmla="*/ 4381 w 7173943"/>
              <a:gd name="connsiteY0" fmla="*/ 7202 h 6012623"/>
              <a:gd name="connsiteX1" fmla="*/ 5110681 w 7173943"/>
              <a:gd name="connsiteY1" fmla="*/ 0 h 6012623"/>
              <a:gd name="connsiteX2" fmla="*/ 3652210 w 7173943"/>
              <a:gd name="connsiteY2" fmla="*/ 3028770 h 6012623"/>
              <a:gd name="connsiteX3" fmla="*/ 3786966 w 7173943"/>
              <a:gd name="connsiteY3" fmla="*/ 3137970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3786966 w 7173943"/>
              <a:gd name="connsiteY3" fmla="*/ 3137970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6231811 w 7173943"/>
              <a:gd name="connsiteY6" fmla="*/ 5179246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5432688 w 7173943"/>
              <a:gd name="connsiteY6" fmla="*/ 2456873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536787"/>
              <a:gd name="connsiteY0" fmla="*/ 7202 h 6012623"/>
              <a:gd name="connsiteX1" fmla="*/ 5110681 w 7536787"/>
              <a:gd name="connsiteY1" fmla="*/ 0 h 6012623"/>
              <a:gd name="connsiteX2" fmla="*/ 5109435 w 7536787"/>
              <a:gd name="connsiteY2" fmla="*/ 1673095 h 6012623"/>
              <a:gd name="connsiteX3" fmla="*/ 5302950 w 7536787"/>
              <a:gd name="connsiteY3" fmla="*/ 1782294 h 6012623"/>
              <a:gd name="connsiteX4" fmla="*/ 5306579 w 7536787"/>
              <a:gd name="connsiteY4" fmla="*/ 2054421 h 6012623"/>
              <a:gd name="connsiteX5" fmla="*/ 5468114 w 7536787"/>
              <a:gd name="connsiteY5" fmla="*/ 2086173 h 6012623"/>
              <a:gd name="connsiteX6" fmla="*/ 5432688 w 7536787"/>
              <a:gd name="connsiteY6" fmla="*/ 2456873 h 6012623"/>
              <a:gd name="connsiteX7" fmla="*/ 6373644 w 7536787"/>
              <a:gd name="connsiteY7" fmla="*/ 4337705 h 6012623"/>
              <a:gd name="connsiteX8" fmla="*/ 7173943 w 7536787"/>
              <a:gd name="connsiteY8" fmla="*/ 5975605 h 6012623"/>
              <a:gd name="connsiteX9" fmla="*/ 15914 w 7536787"/>
              <a:gd name="connsiteY9" fmla="*/ 5974051 h 6012623"/>
              <a:gd name="connsiteX10" fmla="*/ 476 w 7536787"/>
              <a:gd name="connsiteY10" fmla="*/ 6000620 h 6012623"/>
              <a:gd name="connsiteX11" fmla="*/ 4381 w 7536787"/>
              <a:gd name="connsiteY11" fmla="*/ 7202 h 6012623"/>
              <a:gd name="connsiteX0" fmla="*/ 4381 w 7663586"/>
              <a:gd name="connsiteY0" fmla="*/ 7202 h 6012623"/>
              <a:gd name="connsiteX1" fmla="*/ 5110681 w 7663586"/>
              <a:gd name="connsiteY1" fmla="*/ 0 h 6012623"/>
              <a:gd name="connsiteX2" fmla="*/ 5109435 w 7663586"/>
              <a:gd name="connsiteY2" fmla="*/ 1673095 h 6012623"/>
              <a:gd name="connsiteX3" fmla="*/ 5302950 w 7663586"/>
              <a:gd name="connsiteY3" fmla="*/ 1782294 h 6012623"/>
              <a:gd name="connsiteX4" fmla="*/ 5306579 w 7663586"/>
              <a:gd name="connsiteY4" fmla="*/ 2054421 h 6012623"/>
              <a:gd name="connsiteX5" fmla="*/ 5468114 w 7663586"/>
              <a:gd name="connsiteY5" fmla="*/ 2086173 h 6012623"/>
              <a:gd name="connsiteX6" fmla="*/ 5432688 w 7663586"/>
              <a:gd name="connsiteY6" fmla="*/ 2456873 h 6012623"/>
              <a:gd name="connsiteX7" fmla="*/ 6996491 w 7663586"/>
              <a:gd name="connsiteY7" fmla="*/ 3389834 h 6012623"/>
              <a:gd name="connsiteX8" fmla="*/ 7173943 w 7663586"/>
              <a:gd name="connsiteY8" fmla="*/ 5975605 h 6012623"/>
              <a:gd name="connsiteX9" fmla="*/ 15914 w 7663586"/>
              <a:gd name="connsiteY9" fmla="*/ 5974051 h 6012623"/>
              <a:gd name="connsiteX10" fmla="*/ 476 w 7663586"/>
              <a:gd name="connsiteY10" fmla="*/ 6000620 h 6012623"/>
              <a:gd name="connsiteX11" fmla="*/ 4381 w 7663586"/>
              <a:gd name="connsiteY11" fmla="*/ 7202 h 6012623"/>
              <a:gd name="connsiteX0" fmla="*/ 4381 w 7858019"/>
              <a:gd name="connsiteY0" fmla="*/ 7202 h 6012623"/>
              <a:gd name="connsiteX1" fmla="*/ 5110681 w 7858019"/>
              <a:gd name="connsiteY1" fmla="*/ 0 h 6012623"/>
              <a:gd name="connsiteX2" fmla="*/ 5109435 w 7858019"/>
              <a:gd name="connsiteY2" fmla="*/ 1673095 h 6012623"/>
              <a:gd name="connsiteX3" fmla="*/ 5302950 w 7858019"/>
              <a:gd name="connsiteY3" fmla="*/ 1782294 h 6012623"/>
              <a:gd name="connsiteX4" fmla="*/ 5306579 w 7858019"/>
              <a:gd name="connsiteY4" fmla="*/ 2054421 h 6012623"/>
              <a:gd name="connsiteX5" fmla="*/ 5468114 w 7858019"/>
              <a:gd name="connsiteY5" fmla="*/ 2086173 h 6012623"/>
              <a:gd name="connsiteX6" fmla="*/ 5432688 w 7858019"/>
              <a:gd name="connsiteY6" fmla="*/ 2456873 h 6012623"/>
              <a:gd name="connsiteX7" fmla="*/ 6996491 w 7858019"/>
              <a:gd name="connsiteY7" fmla="*/ 3389834 h 6012623"/>
              <a:gd name="connsiteX8" fmla="*/ 7548824 w 7858019"/>
              <a:gd name="connsiteY8" fmla="*/ 4712444 h 6012623"/>
              <a:gd name="connsiteX9" fmla="*/ 7173943 w 7858019"/>
              <a:gd name="connsiteY9" fmla="*/ 5975605 h 6012623"/>
              <a:gd name="connsiteX10" fmla="*/ 15914 w 7858019"/>
              <a:gd name="connsiteY10" fmla="*/ 5974051 h 6012623"/>
              <a:gd name="connsiteX11" fmla="*/ 476 w 7858019"/>
              <a:gd name="connsiteY11" fmla="*/ 6000620 h 6012623"/>
              <a:gd name="connsiteX12" fmla="*/ 4381 w 7858019"/>
              <a:gd name="connsiteY12" fmla="*/ 7202 h 6012623"/>
              <a:gd name="connsiteX0" fmla="*/ 4381 w 11309626"/>
              <a:gd name="connsiteY0" fmla="*/ 7202 h 6012623"/>
              <a:gd name="connsiteX1" fmla="*/ 5110681 w 11309626"/>
              <a:gd name="connsiteY1" fmla="*/ 0 h 6012623"/>
              <a:gd name="connsiteX2" fmla="*/ 5109435 w 11309626"/>
              <a:gd name="connsiteY2" fmla="*/ 1673095 h 6012623"/>
              <a:gd name="connsiteX3" fmla="*/ 5302950 w 11309626"/>
              <a:gd name="connsiteY3" fmla="*/ 1782294 h 6012623"/>
              <a:gd name="connsiteX4" fmla="*/ 5306579 w 11309626"/>
              <a:gd name="connsiteY4" fmla="*/ 2054421 h 6012623"/>
              <a:gd name="connsiteX5" fmla="*/ 5468114 w 11309626"/>
              <a:gd name="connsiteY5" fmla="*/ 2086173 h 6012623"/>
              <a:gd name="connsiteX6" fmla="*/ 5432688 w 11309626"/>
              <a:gd name="connsiteY6" fmla="*/ 2456873 h 6012623"/>
              <a:gd name="connsiteX7" fmla="*/ 6996491 w 11309626"/>
              <a:gd name="connsiteY7" fmla="*/ 3389834 h 6012623"/>
              <a:gd name="connsiteX8" fmla="*/ 11309403 w 11309626"/>
              <a:gd name="connsiteY8" fmla="*/ 3433921 h 6012623"/>
              <a:gd name="connsiteX9" fmla="*/ 7173943 w 11309626"/>
              <a:gd name="connsiteY9" fmla="*/ 5975605 h 6012623"/>
              <a:gd name="connsiteX10" fmla="*/ 15914 w 11309626"/>
              <a:gd name="connsiteY10" fmla="*/ 5974051 h 6012623"/>
              <a:gd name="connsiteX11" fmla="*/ 476 w 11309626"/>
              <a:gd name="connsiteY11" fmla="*/ 6000620 h 6012623"/>
              <a:gd name="connsiteX12" fmla="*/ 4381 w 11309626"/>
              <a:gd name="connsiteY12" fmla="*/ 7202 h 6012623"/>
              <a:gd name="connsiteX0" fmla="*/ 4381 w 11857667"/>
              <a:gd name="connsiteY0" fmla="*/ 7202 h 6012623"/>
              <a:gd name="connsiteX1" fmla="*/ 5110681 w 11857667"/>
              <a:gd name="connsiteY1" fmla="*/ 0 h 6012623"/>
              <a:gd name="connsiteX2" fmla="*/ 5109435 w 11857667"/>
              <a:gd name="connsiteY2" fmla="*/ 1673095 h 6012623"/>
              <a:gd name="connsiteX3" fmla="*/ 5302950 w 11857667"/>
              <a:gd name="connsiteY3" fmla="*/ 1782294 h 6012623"/>
              <a:gd name="connsiteX4" fmla="*/ 5306579 w 11857667"/>
              <a:gd name="connsiteY4" fmla="*/ 2054421 h 6012623"/>
              <a:gd name="connsiteX5" fmla="*/ 5468114 w 11857667"/>
              <a:gd name="connsiteY5" fmla="*/ 2086173 h 6012623"/>
              <a:gd name="connsiteX6" fmla="*/ 5432688 w 11857667"/>
              <a:gd name="connsiteY6" fmla="*/ 2456873 h 6012623"/>
              <a:gd name="connsiteX7" fmla="*/ 6996491 w 11857667"/>
              <a:gd name="connsiteY7" fmla="*/ 3389834 h 6012623"/>
              <a:gd name="connsiteX8" fmla="*/ 11309403 w 11857667"/>
              <a:gd name="connsiteY8" fmla="*/ 3433921 h 6012623"/>
              <a:gd name="connsiteX9" fmla="*/ 11287077 w 11857667"/>
              <a:gd name="connsiteY9" fmla="*/ 5997649 h 6012623"/>
              <a:gd name="connsiteX10" fmla="*/ 15914 w 11857667"/>
              <a:gd name="connsiteY10" fmla="*/ 5974051 h 6012623"/>
              <a:gd name="connsiteX11" fmla="*/ 476 w 11857667"/>
              <a:gd name="connsiteY11" fmla="*/ 6000620 h 6012623"/>
              <a:gd name="connsiteX12" fmla="*/ 4381 w 11857667"/>
              <a:gd name="connsiteY12" fmla="*/ 7202 h 6012623"/>
              <a:gd name="connsiteX0" fmla="*/ 4381 w 11316250"/>
              <a:gd name="connsiteY0" fmla="*/ 7202 h 6012623"/>
              <a:gd name="connsiteX1" fmla="*/ 5110681 w 11316250"/>
              <a:gd name="connsiteY1" fmla="*/ 0 h 6012623"/>
              <a:gd name="connsiteX2" fmla="*/ 5109435 w 11316250"/>
              <a:gd name="connsiteY2" fmla="*/ 1673095 h 6012623"/>
              <a:gd name="connsiteX3" fmla="*/ 5302950 w 11316250"/>
              <a:gd name="connsiteY3" fmla="*/ 1782294 h 6012623"/>
              <a:gd name="connsiteX4" fmla="*/ 5306579 w 11316250"/>
              <a:gd name="connsiteY4" fmla="*/ 2054421 h 6012623"/>
              <a:gd name="connsiteX5" fmla="*/ 5468114 w 11316250"/>
              <a:gd name="connsiteY5" fmla="*/ 2086173 h 6012623"/>
              <a:gd name="connsiteX6" fmla="*/ 5432688 w 11316250"/>
              <a:gd name="connsiteY6" fmla="*/ 2456873 h 6012623"/>
              <a:gd name="connsiteX7" fmla="*/ 6996491 w 11316250"/>
              <a:gd name="connsiteY7" fmla="*/ 3389834 h 6012623"/>
              <a:gd name="connsiteX8" fmla="*/ 11309403 w 11316250"/>
              <a:gd name="connsiteY8" fmla="*/ 3433921 h 6012623"/>
              <a:gd name="connsiteX9" fmla="*/ 11287077 w 11316250"/>
              <a:gd name="connsiteY9" fmla="*/ 5997649 h 6012623"/>
              <a:gd name="connsiteX10" fmla="*/ 15914 w 11316250"/>
              <a:gd name="connsiteY10" fmla="*/ 5974051 h 6012623"/>
              <a:gd name="connsiteX11" fmla="*/ 476 w 11316250"/>
              <a:gd name="connsiteY11" fmla="*/ 6000620 h 6012623"/>
              <a:gd name="connsiteX12" fmla="*/ 4381 w 11316250"/>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302950 w 11318549"/>
              <a:gd name="connsiteY3" fmla="*/ 1782294 h 6012623"/>
              <a:gd name="connsiteX4" fmla="*/ 5306579 w 11318549"/>
              <a:gd name="connsiteY4" fmla="*/ 2054421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306579 w 11318549"/>
              <a:gd name="connsiteY4" fmla="*/ 2054421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273934 w 11318549"/>
              <a:gd name="connsiteY4" fmla="*/ 2042175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300050 w 11318549"/>
              <a:gd name="connsiteY4" fmla="*/ 2036052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65334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8 w 11318549"/>
              <a:gd name="connsiteY6" fmla="*/ 2432381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286993 w 11318549"/>
              <a:gd name="connsiteY4" fmla="*/ 2017683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286993 w 11318549"/>
              <a:gd name="connsiteY4" fmla="*/ 2017683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53095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65342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65342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12977"/>
              <a:gd name="connsiteY0" fmla="*/ 7202 h 6012623"/>
              <a:gd name="connsiteX1" fmla="*/ 5110681 w 11312977"/>
              <a:gd name="connsiteY1" fmla="*/ 0 h 6012623"/>
              <a:gd name="connsiteX2" fmla="*/ 5109435 w 11312977"/>
              <a:gd name="connsiteY2" fmla="*/ 1673095 h 6012623"/>
              <a:gd name="connsiteX3" fmla="*/ 5289894 w 11312977"/>
              <a:gd name="connsiteY3" fmla="*/ 1776171 h 6012623"/>
              <a:gd name="connsiteX4" fmla="*/ 5286993 w 11312977"/>
              <a:gd name="connsiteY4" fmla="*/ 2017683 h 6012623"/>
              <a:gd name="connsiteX5" fmla="*/ 5428940 w 11312977"/>
              <a:gd name="connsiteY5" fmla="*/ 2122913 h 6012623"/>
              <a:gd name="connsiteX6" fmla="*/ 5439220 w 11312977"/>
              <a:gd name="connsiteY6" fmla="*/ 2444627 h 6012623"/>
              <a:gd name="connsiteX7" fmla="*/ 7029136 w 11312977"/>
              <a:gd name="connsiteY7" fmla="*/ 3365342 h 6012623"/>
              <a:gd name="connsiteX8" fmla="*/ 11302872 w 11312977"/>
              <a:gd name="connsiteY8" fmla="*/ 3366566 h 6012623"/>
              <a:gd name="connsiteX9" fmla="*/ 11310581 w 11312977"/>
              <a:gd name="connsiteY9" fmla="*/ 5975606 h 6012623"/>
              <a:gd name="connsiteX10" fmla="*/ 15914 w 11312977"/>
              <a:gd name="connsiteY10" fmla="*/ 5974051 h 6012623"/>
              <a:gd name="connsiteX11" fmla="*/ 476 w 11312977"/>
              <a:gd name="connsiteY11" fmla="*/ 6000620 h 6012623"/>
              <a:gd name="connsiteX12" fmla="*/ 4381 w 11312977"/>
              <a:gd name="connsiteY12" fmla="*/ 7202 h 6012623"/>
              <a:gd name="connsiteX0" fmla="*/ 4381 w 11310581"/>
              <a:gd name="connsiteY0" fmla="*/ 7202 h 6012623"/>
              <a:gd name="connsiteX1" fmla="*/ 5110681 w 11310581"/>
              <a:gd name="connsiteY1" fmla="*/ 0 h 6012623"/>
              <a:gd name="connsiteX2" fmla="*/ 5109435 w 11310581"/>
              <a:gd name="connsiteY2" fmla="*/ 1673095 h 6012623"/>
              <a:gd name="connsiteX3" fmla="*/ 5289894 w 11310581"/>
              <a:gd name="connsiteY3" fmla="*/ 1776171 h 6012623"/>
              <a:gd name="connsiteX4" fmla="*/ 5286993 w 11310581"/>
              <a:gd name="connsiteY4" fmla="*/ 2017683 h 6012623"/>
              <a:gd name="connsiteX5" fmla="*/ 5428940 w 11310581"/>
              <a:gd name="connsiteY5" fmla="*/ 2122913 h 6012623"/>
              <a:gd name="connsiteX6" fmla="*/ 5439220 w 11310581"/>
              <a:gd name="connsiteY6" fmla="*/ 2444627 h 6012623"/>
              <a:gd name="connsiteX7" fmla="*/ 7029136 w 11310581"/>
              <a:gd name="connsiteY7" fmla="*/ 3365342 h 6012623"/>
              <a:gd name="connsiteX8" fmla="*/ 11302872 w 11310581"/>
              <a:gd name="connsiteY8" fmla="*/ 3366566 h 6012623"/>
              <a:gd name="connsiteX9" fmla="*/ 11310581 w 11310581"/>
              <a:gd name="connsiteY9" fmla="*/ 5975606 h 6012623"/>
              <a:gd name="connsiteX10" fmla="*/ 15914 w 11310581"/>
              <a:gd name="connsiteY10" fmla="*/ 5974051 h 6012623"/>
              <a:gd name="connsiteX11" fmla="*/ 476 w 11310581"/>
              <a:gd name="connsiteY11" fmla="*/ 6000620 h 6012623"/>
              <a:gd name="connsiteX12" fmla="*/ 4381 w 11310581"/>
              <a:gd name="connsiteY12" fmla="*/ 7202 h 6012623"/>
              <a:gd name="connsiteX0" fmla="*/ 4381 w 11315929"/>
              <a:gd name="connsiteY0" fmla="*/ 7202 h 6012623"/>
              <a:gd name="connsiteX1" fmla="*/ 5110681 w 11315929"/>
              <a:gd name="connsiteY1" fmla="*/ 0 h 6012623"/>
              <a:gd name="connsiteX2" fmla="*/ 5109435 w 11315929"/>
              <a:gd name="connsiteY2" fmla="*/ 1673095 h 6012623"/>
              <a:gd name="connsiteX3" fmla="*/ 5289894 w 11315929"/>
              <a:gd name="connsiteY3" fmla="*/ 1776171 h 6012623"/>
              <a:gd name="connsiteX4" fmla="*/ 5286993 w 11315929"/>
              <a:gd name="connsiteY4" fmla="*/ 2017683 h 6012623"/>
              <a:gd name="connsiteX5" fmla="*/ 5428940 w 11315929"/>
              <a:gd name="connsiteY5" fmla="*/ 2122913 h 6012623"/>
              <a:gd name="connsiteX6" fmla="*/ 5439220 w 11315929"/>
              <a:gd name="connsiteY6" fmla="*/ 2444627 h 6012623"/>
              <a:gd name="connsiteX7" fmla="*/ 7029136 w 11315929"/>
              <a:gd name="connsiteY7" fmla="*/ 3365342 h 6012623"/>
              <a:gd name="connsiteX8" fmla="*/ 11315929 w 11315929"/>
              <a:gd name="connsiteY8" fmla="*/ 3384936 h 6012623"/>
              <a:gd name="connsiteX9" fmla="*/ 11310581 w 11315929"/>
              <a:gd name="connsiteY9" fmla="*/ 5975606 h 6012623"/>
              <a:gd name="connsiteX10" fmla="*/ 15914 w 11315929"/>
              <a:gd name="connsiteY10" fmla="*/ 5974051 h 6012623"/>
              <a:gd name="connsiteX11" fmla="*/ 476 w 11315929"/>
              <a:gd name="connsiteY11" fmla="*/ 6000620 h 6012623"/>
              <a:gd name="connsiteX12" fmla="*/ 4381 w 11315929"/>
              <a:gd name="connsiteY12" fmla="*/ 7202 h 6012623"/>
              <a:gd name="connsiteX0" fmla="*/ 4381 w 11317503"/>
              <a:gd name="connsiteY0" fmla="*/ 7202 h 6012623"/>
              <a:gd name="connsiteX1" fmla="*/ 5110681 w 11317503"/>
              <a:gd name="connsiteY1" fmla="*/ 0 h 6012623"/>
              <a:gd name="connsiteX2" fmla="*/ 5109435 w 11317503"/>
              <a:gd name="connsiteY2" fmla="*/ 1673095 h 6012623"/>
              <a:gd name="connsiteX3" fmla="*/ 5289894 w 11317503"/>
              <a:gd name="connsiteY3" fmla="*/ 1776171 h 6012623"/>
              <a:gd name="connsiteX4" fmla="*/ 5286993 w 11317503"/>
              <a:gd name="connsiteY4" fmla="*/ 2017683 h 6012623"/>
              <a:gd name="connsiteX5" fmla="*/ 5428940 w 11317503"/>
              <a:gd name="connsiteY5" fmla="*/ 2122913 h 6012623"/>
              <a:gd name="connsiteX6" fmla="*/ 5439220 w 11317503"/>
              <a:gd name="connsiteY6" fmla="*/ 2444627 h 6012623"/>
              <a:gd name="connsiteX7" fmla="*/ 7029136 w 11317503"/>
              <a:gd name="connsiteY7" fmla="*/ 3365342 h 6012623"/>
              <a:gd name="connsiteX8" fmla="*/ 11315929 w 11317503"/>
              <a:gd name="connsiteY8" fmla="*/ 3384936 h 6012623"/>
              <a:gd name="connsiteX9" fmla="*/ 11310581 w 11317503"/>
              <a:gd name="connsiteY9" fmla="*/ 5975606 h 6012623"/>
              <a:gd name="connsiteX10" fmla="*/ 15914 w 11317503"/>
              <a:gd name="connsiteY10" fmla="*/ 5974051 h 6012623"/>
              <a:gd name="connsiteX11" fmla="*/ 476 w 11317503"/>
              <a:gd name="connsiteY11" fmla="*/ 6000620 h 6012623"/>
              <a:gd name="connsiteX12" fmla="*/ 4381 w 11317503"/>
              <a:gd name="connsiteY12" fmla="*/ 7202 h 601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17503" h="6012623">
                <a:moveTo>
                  <a:pt x="4381" y="7202"/>
                </a:moveTo>
                <a:lnTo>
                  <a:pt x="5110681" y="0"/>
                </a:lnTo>
                <a:cubicBezTo>
                  <a:pt x="5108814" y="997071"/>
                  <a:pt x="5111302" y="676024"/>
                  <a:pt x="5109435" y="1673095"/>
                </a:cubicBezTo>
                <a:lnTo>
                  <a:pt x="5289894" y="1776171"/>
                </a:lnTo>
                <a:cubicBezTo>
                  <a:pt x="5288928" y="1884842"/>
                  <a:pt x="5287959" y="1909012"/>
                  <a:pt x="5286993" y="2017683"/>
                </a:cubicBezTo>
                <a:lnTo>
                  <a:pt x="5428940" y="2122913"/>
                </a:lnTo>
                <a:cubicBezTo>
                  <a:pt x="5442809" y="2115444"/>
                  <a:pt x="5415155" y="2446644"/>
                  <a:pt x="5439220" y="2444627"/>
                </a:cubicBezTo>
                <a:cubicBezTo>
                  <a:pt x="5864358" y="2679048"/>
                  <a:pt x="6438594" y="3011569"/>
                  <a:pt x="7029136" y="3365342"/>
                </a:cubicBezTo>
                <a:lnTo>
                  <a:pt x="11315929" y="3384936"/>
                </a:lnTo>
                <a:cubicBezTo>
                  <a:pt x="11312860" y="3822021"/>
                  <a:pt x="11324294" y="4846858"/>
                  <a:pt x="11310581" y="5975606"/>
                </a:cubicBezTo>
                <a:lnTo>
                  <a:pt x="15914" y="5974051"/>
                </a:lnTo>
                <a:cubicBezTo>
                  <a:pt x="16507" y="5351600"/>
                  <a:pt x="-117" y="6115558"/>
                  <a:pt x="476" y="6000620"/>
                </a:cubicBezTo>
                <a:cubicBezTo>
                  <a:pt x="-2140" y="4215901"/>
                  <a:pt x="6997" y="1791921"/>
                  <a:pt x="4381" y="7202"/>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1107014835"/>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Headline-TopRight-Grays">
    <p:spTree>
      <p:nvGrpSpPr>
        <p:cNvPr id="1" name=""/>
        <p:cNvGrpSpPr/>
        <p:nvPr/>
      </p:nvGrpSpPr>
      <p:grpSpPr>
        <a:xfrm>
          <a:off x="0" y="0"/>
          <a:ext cx="0" cy="0"/>
          <a:chOff x="0" y="0"/>
          <a:chExt cx="0" cy="0"/>
        </a:xfrm>
      </p:grpSpPr>
      <p:sp>
        <p:nvSpPr>
          <p:cNvPr id="8" name="Freeform 7"/>
          <p:cNvSpPr/>
          <p:nvPr userDrawn="1"/>
        </p:nvSpPr>
        <p:spPr>
          <a:xfrm flipH="1">
            <a:off x="5490277" y="-596"/>
            <a:ext cx="6739843"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rgbClr val="0D0D1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flipH="1">
            <a:off x="5835536" y="-1793"/>
            <a:ext cx="6389032"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flipH="1">
            <a:off x="5678039" y="-12700"/>
            <a:ext cx="6551278"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accent3">
              <a:lumMod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Title 1"/>
          <p:cNvSpPr>
            <a:spLocks noGrp="1"/>
          </p:cNvSpPr>
          <p:nvPr userDrawn="1">
            <p:ph type="title" hasCustomPrompt="1"/>
          </p:nvPr>
        </p:nvSpPr>
        <p:spPr>
          <a:xfrm>
            <a:off x="6178600" y="538190"/>
            <a:ext cx="5432235" cy="2674910"/>
          </a:xfrm>
          <a:prstGeom prst="rect">
            <a:avLst/>
          </a:prstGeom>
          <a:ln>
            <a:noFill/>
          </a:ln>
        </p:spPr>
        <p:txBody>
          <a:bodyPr lIns="0" tIns="0" rIns="0" bIns="0" anchor="t" anchorCtr="0">
            <a:normAutofit/>
          </a:bodyPr>
          <a:lstStyle>
            <a:lvl1pPr algn="r">
              <a:lnSpc>
                <a:spcPct val="100000"/>
              </a:lnSpc>
              <a:defRPr sz="6400" spc="-100" baseline="0">
                <a:solidFill>
                  <a:schemeClr val="bg1"/>
                </a:solidFill>
              </a:defRPr>
            </a:lvl1pPr>
          </a:lstStyle>
          <a:p>
            <a:r>
              <a:rPr lang="en-US" dirty="0"/>
              <a:t>Click to add headline here</a:t>
            </a:r>
          </a:p>
        </p:txBody>
      </p:sp>
      <p:sp>
        <p:nvSpPr>
          <p:cNvPr id="9" name="Picture Placeholder 6"/>
          <p:cNvSpPr>
            <a:spLocks noGrp="1"/>
          </p:cNvSpPr>
          <p:nvPr userDrawn="1">
            <p:ph type="pic" sz="quarter" idx="11"/>
          </p:nvPr>
        </p:nvSpPr>
        <p:spPr>
          <a:xfrm>
            <a:off x="-17202" y="-19794"/>
            <a:ext cx="12233836" cy="692814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 name="connsiteX0" fmla="*/ 4381 w 7173943"/>
              <a:gd name="connsiteY0" fmla="*/ 7202 h 6012623"/>
              <a:gd name="connsiteX1" fmla="*/ 5110681 w 7173943"/>
              <a:gd name="connsiteY1" fmla="*/ 0 h 6012623"/>
              <a:gd name="connsiteX2" fmla="*/ 3652210 w 7173943"/>
              <a:gd name="connsiteY2" fmla="*/ 3028770 h 6012623"/>
              <a:gd name="connsiteX3" fmla="*/ 3786966 w 7173943"/>
              <a:gd name="connsiteY3" fmla="*/ 3137970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3786966 w 7173943"/>
              <a:gd name="connsiteY3" fmla="*/ 3137970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3790595 w 7173943"/>
              <a:gd name="connsiteY4" fmla="*/ 3476227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6619791 w 7173943"/>
              <a:gd name="connsiteY5" fmla="*/ 5778459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6948671 w 7173943"/>
              <a:gd name="connsiteY6" fmla="*/ 5774420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6231811 w 7173943"/>
              <a:gd name="connsiteY6" fmla="*/ 5179246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173943"/>
              <a:gd name="connsiteY0" fmla="*/ 7202 h 6012623"/>
              <a:gd name="connsiteX1" fmla="*/ 5110681 w 7173943"/>
              <a:gd name="connsiteY1" fmla="*/ 0 h 6012623"/>
              <a:gd name="connsiteX2" fmla="*/ 5109435 w 7173943"/>
              <a:gd name="connsiteY2" fmla="*/ 1673095 h 6012623"/>
              <a:gd name="connsiteX3" fmla="*/ 5302950 w 7173943"/>
              <a:gd name="connsiteY3" fmla="*/ 1782294 h 6012623"/>
              <a:gd name="connsiteX4" fmla="*/ 5306579 w 7173943"/>
              <a:gd name="connsiteY4" fmla="*/ 2054421 h 6012623"/>
              <a:gd name="connsiteX5" fmla="*/ 5468114 w 7173943"/>
              <a:gd name="connsiteY5" fmla="*/ 2086173 h 6012623"/>
              <a:gd name="connsiteX6" fmla="*/ 5432688 w 7173943"/>
              <a:gd name="connsiteY6" fmla="*/ 2456873 h 6012623"/>
              <a:gd name="connsiteX7" fmla="*/ 7173943 w 7173943"/>
              <a:gd name="connsiteY7" fmla="*/ 5975605 h 6012623"/>
              <a:gd name="connsiteX8" fmla="*/ 15914 w 7173943"/>
              <a:gd name="connsiteY8" fmla="*/ 5974051 h 6012623"/>
              <a:gd name="connsiteX9" fmla="*/ 476 w 7173943"/>
              <a:gd name="connsiteY9" fmla="*/ 6000620 h 6012623"/>
              <a:gd name="connsiteX10" fmla="*/ 4381 w 7173943"/>
              <a:gd name="connsiteY10" fmla="*/ 7202 h 6012623"/>
              <a:gd name="connsiteX0" fmla="*/ 4381 w 7536787"/>
              <a:gd name="connsiteY0" fmla="*/ 7202 h 6012623"/>
              <a:gd name="connsiteX1" fmla="*/ 5110681 w 7536787"/>
              <a:gd name="connsiteY1" fmla="*/ 0 h 6012623"/>
              <a:gd name="connsiteX2" fmla="*/ 5109435 w 7536787"/>
              <a:gd name="connsiteY2" fmla="*/ 1673095 h 6012623"/>
              <a:gd name="connsiteX3" fmla="*/ 5302950 w 7536787"/>
              <a:gd name="connsiteY3" fmla="*/ 1782294 h 6012623"/>
              <a:gd name="connsiteX4" fmla="*/ 5306579 w 7536787"/>
              <a:gd name="connsiteY4" fmla="*/ 2054421 h 6012623"/>
              <a:gd name="connsiteX5" fmla="*/ 5468114 w 7536787"/>
              <a:gd name="connsiteY5" fmla="*/ 2086173 h 6012623"/>
              <a:gd name="connsiteX6" fmla="*/ 5432688 w 7536787"/>
              <a:gd name="connsiteY6" fmla="*/ 2456873 h 6012623"/>
              <a:gd name="connsiteX7" fmla="*/ 6373644 w 7536787"/>
              <a:gd name="connsiteY7" fmla="*/ 4337705 h 6012623"/>
              <a:gd name="connsiteX8" fmla="*/ 7173943 w 7536787"/>
              <a:gd name="connsiteY8" fmla="*/ 5975605 h 6012623"/>
              <a:gd name="connsiteX9" fmla="*/ 15914 w 7536787"/>
              <a:gd name="connsiteY9" fmla="*/ 5974051 h 6012623"/>
              <a:gd name="connsiteX10" fmla="*/ 476 w 7536787"/>
              <a:gd name="connsiteY10" fmla="*/ 6000620 h 6012623"/>
              <a:gd name="connsiteX11" fmla="*/ 4381 w 7536787"/>
              <a:gd name="connsiteY11" fmla="*/ 7202 h 6012623"/>
              <a:gd name="connsiteX0" fmla="*/ 4381 w 7663586"/>
              <a:gd name="connsiteY0" fmla="*/ 7202 h 6012623"/>
              <a:gd name="connsiteX1" fmla="*/ 5110681 w 7663586"/>
              <a:gd name="connsiteY1" fmla="*/ 0 h 6012623"/>
              <a:gd name="connsiteX2" fmla="*/ 5109435 w 7663586"/>
              <a:gd name="connsiteY2" fmla="*/ 1673095 h 6012623"/>
              <a:gd name="connsiteX3" fmla="*/ 5302950 w 7663586"/>
              <a:gd name="connsiteY3" fmla="*/ 1782294 h 6012623"/>
              <a:gd name="connsiteX4" fmla="*/ 5306579 w 7663586"/>
              <a:gd name="connsiteY4" fmla="*/ 2054421 h 6012623"/>
              <a:gd name="connsiteX5" fmla="*/ 5468114 w 7663586"/>
              <a:gd name="connsiteY5" fmla="*/ 2086173 h 6012623"/>
              <a:gd name="connsiteX6" fmla="*/ 5432688 w 7663586"/>
              <a:gd name="connsiteY6" fmla="*/ 2456873 h 6012623"/>
              <a:gd name="connsiteX7" fmla="*/ 6996491 w 7663586"/>
              <a:gd name="connsiteY7" fmla="*/ 3389834 h 6012623"/>
              <a:gd name="connsiteX8" fmla="*/ 7173943 w 7663586"/>
              <a:gd name="connsiteY8" fmla="*/ 5975605 h 6012623"/>
              <a:gd name="connsiteX9" fmla="*/ 15914 w 7663586"/>
              <a:gd name="connsiteY9" fmla="*/ 5974051 h 6012623"/>
              <a:gd name="connsiteX10" fmla="*/ 476 w 7663586"/>
              <a:gd name="connsiteY10" fmla="*/ 6000620 h 6012623"/>
              <a:gd name="connsiteX11" fmla="*/ 4381 w 7663586"/>
              <a:gd name="connsiteY11" fmla="*/ 7202 h 6012623"/>
              <a:gd name="connsiteX0" fmla="*/ 4381 w 7858019"/>
              <a:gd name="connsiteY0" fmla="*/ 7202 h 6012623"/>
              <a:gd name="connsiteX1" fmla="*/ 5110681 w 7858019"/>
              <a:gd name="connsiteY1" fmla="*/ 0 h 6012623"/>
              <a:gd name="connsiteX2" fmla="*/ 5109435 w 7858019"/>
              <a:gd name="connsiteY2" fmla="*/ 1673095 h 6012623"/>
              <a:gd name="connsiteX3" fmla="*/ 5302950 w 7858019"/>
              <a:gd name="connsiteY3" fmla="*/ 1782294 h 6012623"/>
              <a:gd name="connsiteX4" fmla="*/ 5306579 w 7858019"/>
              <a:gd name="connsiteY4" fmla="*/ 2054421 h 6012623"/>
              <a:gd name="connsiteX5" fmla="*/ 5468114 w 7858019"/>
              <a:gd name="connsiteY5" fmla="*/ 2086173 h 6012623"/>
              <a:gd name="connsiteX6" fmla="*/ 5432688 w 7858019"/>
              <a:gd name="connsiteY6" fmla="*/ 2456873 h 6012623"/>
              <a:gd name="connsiteX7" fmla="*/ 6996491 w 7858019"/>
              <a:gd name="connsiteY7" fmla="*/ 3389834 h 6012623"/>
              <a:gd name="connsiteX8" fmla="*/ 7548824 w 7858019"/>
              <a:gd name="connsiteY8" fmla="*/ 4712444 h 6012623"/>
              <a:gd name="connsiteX9" fmla="*/ 7173943 w 7858019"/>
              <a:gd name="connsiteY9" fmla="*/ 5975605 h 6012623"/>
              <a:gd name="connsiteX10" fmla="*/ 15914 w 7858019"/>
              <a:gd name="connsiteY10" fmla="*/ 5974051 h 6012623"/>
              <a:gd name="connsiteX11" fmla="*/ 476 w 7858019"/>
              <a:gd name="connsiteY11" fmla="*/ 6000620 h 6012623"/>
              <a:gd name="connsiteX12" fmla="*/ 4381 w 7858019"/>
              <a:gd name="connsiteY12" fmla="*/ 7202 h 6012623"/>
              <a:gd name="connsiteX0" fmla="*/ 4381 w 11309626"/>
              <a:gd name="connsiteY0" fmla="*/ 7202 h 6012623"/>
              <a:gd name="connsiteX1" fmla="*/ 5110681 w 11309626"/>
              <a:gd name="connsiteY1" fmla="*/ 0 h 6012623"/>
              <a:gd name="connsiteX2" fmla="*/ 5109435 w 11309626"/>
              <a:gd name="connsiteY2" fmla="*/ 1673095 h 6012623"/>
              <a:gd name="connsiteX3" fmla="*/ 5302950 w 11309626"/>
              <a:gd name="connsiteY3" fmla="*/ 1782294 h 6012623"/>
              <a:gd name="connsiteX4" fmla="*/ 5306579 w 11309626"/>
              <a:gd name="connsiteY4" fmla="*/ 2054421 h 6012623"/>
              <a:gd name="connsiteX5" fmla="*/ 5468114 w 11309626"/>
              <a:gd name="connsiteY5" fmla="*/ 2086173 h 6012623"/>
              <a:gd name="connsiteX6" fmla="*/ 5432688 w 11309626"/>
              <a:gd name="connsiteY6" fmla="*/ 2456873 h 6012623"/>
              <a:gd name="connsiteX7" fmla="*/ 6996491 w 11309626"/>
              <a:gd name="connsiteY7" fmla="*/ 3389834 h 6012623"/>
              <a:gd name="connsiteX8" fmla="*/ 11309403 w 11309626"/>
              <a:gd name="connsiteY8" fmla="*/ 3433921 h 6012623"/>
              <a:gd name="connsiteX9" fmla="*/ 7173943 w 11309626"/>
              <a:gd name="connsiteY9" fmla="*/ 5975605 h 6012623"/>
              <a:gd name="connsiteX10" fmla="*/ 15914 w 11309626"/>
              <a:gd name="connsiteY10" fmla="*/ 5974051 h 6012623"/>
              <a:gd name="connsiteX11" fmla="*/ 476 w 11309626"/>
              <a:gd name="connsiteY11" fmla="*/ 6000620 h 6012623"/>
              <a:gd name="connsiteX12" fmla="*/ 4381 w 11309626"/>
              <a:gd name="connsiteY12" fmla="*/ 7202 h 6012623"/>
              <a:gd name="connsiteX0" fmla="*/ 4381 w 11857667"/>
              <a:gd name="connsiteY0" fmla="*/ 7202 h 6012623"/>
              <a:gd name="connsiteX1" fmla="*/ 5110681 w 11857667"/>
              <a:gd name="connsiteY1" fmla="*/ 0 h 6012623"/>
              <a:gd name="connsiteX2" fmla="*/ 5109435 w 11857667"/>
              <a:gd name="connsiteY2" fmla="*/ 1673095 h 6012623"/>
              <a:gd name="connsiteX3" fmla="*/ 5302950 w 11857667"/>
              <a:gd name="connsiteY3" fmla="*/ 1782294 h 6012623"/>
              <a:gd name="connsiteX4" fmla="*/ 5306579 w 11857667"/>
              <a:gd name="connsiteY4" fmla="*/ 2054421 h 6012623"/>
              <a:gd name="connsiteX5" fmla="*/ 5468114 w 11857667"/>
              <a:gd name="connsiteY5" fmla="*/ 2086173 h 6012623"/>
              <a:gd name="connsiteX6" fmla="*/ 5432688 w 11857667"/>
              <a:gd name="connsiteY6" fmla="*/ 2456873 h 6012623"/>
              <a:gd name="connsiteX7" fmla="*/ 6996491 w 11857667"/>
              <a:gd name="connsiteY7" fmla="*/ 3389834 h 6012623"/>
              <a:gd name="connsiteX8" fmla="*/ 11309403 w 11857667"/>
              <a:gd name="connsiteY8" fmla="*/ 3433921 h 6012623"/>
              <a:gd name="connsiteX9" fmla="*/ 11287077 w 11857667"/>
              <a:gd name="connsiteY9" fmla="*/ 5997649 h 6012623"/>
              <a:gd name="connsiteX10" fmla="*/ 15914 w 11857667"/>
              <a:gd name="connsiteY10" fmla="*/ 5974051 h 6012623"/>
              <a:gd name="connsiteX11" fmla="*/ 476 w 11857667"/>
              <a:gd name="connsiteY11" fmla="*/ 6000620 h 6012623"/>
              <a:gd name="connsiteX12" fmla="*/ 4381 w 11857667"/>
              <a:gd name="connsiteY12" fmla="*/ 7202 h 6012623"/>
              <a:gd name="connsiteX0" fmla="*/ 4381 w 11316250"/>
              <a:gd name="connsiteY0" fmla="*/ 7202 h 6012623"/>
              <a:gd name="connsiteX1" fmla="*/ 5110681 w 11316250"/>
              <a:gd name="connsiteY1" fmla="*/ 0 h 6012623"/>
              <a:gd name="connsiteX2" fmla="*/ 5109435 w 11316250"/>
              <a:gd name="connsiteY2" fmla="*/ 1673095 h 6012623"/>
              <a:gd name="connsiteX3" fmla="*/ 5302950 w 11316250"/>
              <a:gd name="connsiteY3" fmla="*/ 1782294 h 6012623"/>
              <a:gd name="connsiteX4" fmla="*/ 5306579 w 11316250"/>
              <a:gd name="connsiteY4" fmla="*/ 2054421 h 6012623"/>
              <a:gd name="connsiteX5" fmla="*/ 5468114 w 11316250"/>
              <a:gd name="connsiteY5" fmla="*/ 2086173 h 6012623"/>
              <a:gd name="connsiteX6" fmla="*/ 5432688 w 11316250"/>
              <a:gd name="connsiteY6" fmla="*/ 2456873 h 6012623"/>
              <a:gd name="connsiteX7" fmla="*/ 6996491 w 11316250"/>
              <a:gd name="connsiteY7" fmla="*/ 3389834 h 6012623"/>
              <a:gd name="connsiteX8" fmla="*/ 11309403 w 11316250"/>
              <a:gd name="connsiteY8" fmla="*/ 3433921 h 6012623"/>
              <a:gd name="connsiteX9" fmla="*/ 11287077 w 11316250"/>
              <a:gd name="connsiteY9" fmla="*/ 5997649 h 6012623"/>
              <a:gd name="connsiteX10" fmla="*/ 15914 w 11316250"/>
              <a:gd name="connsiteY10" fmla="*/ 5974051 h 6012623"/>
              <a:gd name="connsiteX11" fmla="*/ 476 w 11316250"/>
              <a:gd name="connsiteY11" fmla="*/ 6000620 h 6012623"/>
              <a:gd name="connsiteX12" fmla="*/ 4381 w 11316250"/>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302950 w 11318549"/>
              <a:gd name="connsiteY3" fmla="*/ 1782294 h 6012623"/>
              <a:gd name="connsiteX4" fmla="*/ 5306579 w 11318549"/>
              <a:gd name="connsiteY4" fmla="*/ 2054421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306579 w 11318549"/>
              <a:gd name="connsiteY4" fmla="*/ 2054421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273934 w 11318549"/>
              <a:gd name="connsiteY4" fmla="*/ 2042175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96422 w 11318549"/>
              <a:gd name="connsiteY3" fmla="*/ 1757802 h 6012623"/>
              <a:gd name="connsiteX4" fmla="*/ 5300050 w 11318549"/>
              <a:gd name="connsiteY4" fmla="*/ 2036052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68114 w 11318549"/>
              <a:gd name="connsiteY5" fmla="*/ 208617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2688 w 11318549"/>
              <a:gd name="connsiteY6" fmla="*/ 2456873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6996491 w 11318549"/>
              <a:gd name="connsiteY7" fmla="*/ 3389834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03020 w 11318549"/>
              <a:gd name="connsiteY7" fmla="*/ 3346972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7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65334 w 11318549"/>
              <a:gd name="connsiteY6" fmla="*/ 242625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45748 w 11318549"/>
              <a:gd name="connsiteY6" fmla="*/ 2432381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300050 w 11318549"/>
              <a:gd name="connsiteY4" fmla="*/ 2036052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286993 w 11318549"/>
              <a:gd name="connsiteY4" fmla="*/ 2017683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18549"/>
              <a:gd name="connsiteY0" fmla="*/ 7202 h 6012623"/>
              <a:gd name="connsiteX1" fmla="*/ 5110681 w 11318549"/>
              <a:gd name="connsiteY1" fmla="*/ 0 h 6012623"/>
              <a:gd name="connsiteX2" fmla="*/ 5109435 w 11318549"/>
              <a:gd name="connsiteY2" fmla="*/ 1673095 h 6012623"/>
              <a:gd name="connsiteX3" fmla="*/ 5289894 w 11318549"/>
              <a:gd name="connsiteY3" fmla="*/ 1776171 h 6012623"/>
              <a:gd name="connsiteX4" fmla="*/ 5286993 w 11318549"/>
              <a:gd name="connsiteY4" fmla="*/ 2017683 h 6012623"/>
              <a:gd name="connsiteX5" fmla="*/ 5428940 w 11318549"/>
              <a:gd name="connsiteY5" fmla="*/ 2122913 h 6012623"/>
              <a:gd name="connsiteX6" fmla="*/ 5439220 w 11318549"/>
              <a:gd name="connsiteY6" fmla="*/ 2444627 h 6012623"/>
              <a:gd name="connsiteX7" fmla="*/ 7029136 w 11318549"/>
              <a:gd name="connsiteY7" fmla="*/ 3353095 h 6012623"/>
              <a:gd name="connsiteX8" fmla="*/ 11309403 w 11318549"/>
              <a:gd name="connsiteY8" fmla="*/ 3433921 h 6012623"/>
              <a:gd name="connsiteX9" fmla="*/ 11310581 w 11318549"/>
              <a:gd name="connsiteY9" fmla="*/ 5975606 h 6012623"/>
              <a:gd name="connsiteX10" fmla="*/ 15914 w 11318549"/>
              <a:gd name="connsiteY10" fmla="*/ 5974051 h 6012623"/>
              <a:gd name="connsiteX11" fmla="*/ 476 w 11318549"/>
              <a:gd name="connsiteY11" fmla="*/ 6000620 h 6012623"/>
              <a:gd name="connsiteX12" fmla="*/ 4381 w 11318549"/>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53095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65342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24292"/>
              <a:gd name="connsiteY0" fmla="*/ 7202 h 6012623"/>
              <a:gd name="connsiteX1" fmla="*/ 5110681 w 11324292"/>
              <a:gd name="connsiteY1" fmla="*/ 0 h 6012623"/>
              <a:gd name="connsiteX2" fmla="*/ 5109435 w 11324292"/>
              <a:gd name="connsiteY2" fmla="*/ 1673095 h 6012623"/>
              <a:gd name="connsiteX3" fmla="*/ 5289894 w 11324292"/>
              <a:gd name="connsiteY3" fmla="*/ 1776171 h 6012623"/>
              <a:gd name="connsiteX4" fmla="*/ 5286993 w 11324292"/>
              <a:gd name="connsiteY4" fmla="*/ 2017683 h 6012623"/>
              <a:gd name="connsiteX5" fmla="*/ 5428940 w 11324292"/>
              <a:gd name="connsiteY5" fmla="*/ 2122913 h 6012623"/>
              <a:gd name="connsiteX6" fmla="*/ 5439220 w 11324292"/>
              <a:gd name="connsiteY6" fmla="*/ 2444627 h 6012623"/>
              <a:gd name="connsiteX7" fmla="*/ 7029136 w 11324292"/>
              <a:gd name="connsiteY7" fmla="*/ 3365342 h 6012623"/>
              <a:gd name="connsiteX8" fmla="*/ 11315931 w 11324292"/>
              <a:gd name="connsiteY8" fmla="*/ 3397182 h 6012623"/>
              <a:gd name="connsiteX9" fmla="*/ 11310581 w 11324292"/>
              <a:gd name="connsiteY9" fmla="*/ 5975606 h 6012623"/>
              <a:gd name="connsiteX10" fmla="*/ 15914 w 11324292"/>
              <a:gd name="connsiteY10" fmla="*/ 5974051 h 6012623"/>
              <a:gd name="connsiteX11" fmla="*/ 476 w 11324292"/>
              <a:gd name="connsiteY11" fmla="*/ 6000620 h 6012623"/>
              <a:gd name="connsiteX12" fmla="*/ 4381 w 11324292"/>
              <a:gd name="connsiteY12" fmla="*/ 7202 h 6012623"/>
              <a:gd name="connsiteX0" fmla="*/ 4381 w 11312977"/>
              <a:gd name="connsiteY0" fmla="*/ 7202 h 6012623"/>
              <a:gd name="connsiteX1" fmla="*/ 5110681 w 11312977"/>
              <a:gd name="connsiteY1" fmla="*/ 0 h 6012623"/>
              <a:gd name="connsiteX2" fmla="*/ 5109435 w 11312977"/>
              <a:gd name="connsiteY2" fmla="*/ 1673095 h 6012623"/>
              <a:gd name="connsiteX3" fmla="*/ 5289894 w 11312977"/>
              <a:gd name="connsiteY3" fmla="*/ 1776171 h 6012623"/>
              <a:gd name="connsiteX4" fmla="*/ 5286993 w 11312977"/>
              <a:gd name="connsiteY4" fmla="*/ 2017683 h 6012623"/>
              <a:gd name="connsiteX5" fmla="*/ 5428940 w 11312977"/>
              <a:gd name="connsiteY5" fmla="*/ 2122913 h 6012623"/>
              <a:gd name="connsiteX6" fmla="*/ 5439220 w 11312977"/>
              <a:gd name="connsiteY6" fmla="*/ 2444627 h 6012623"/>
              <a:gd name="connsiteX7" fmla="*/ 7029136 w 11312977"/>
              <a:gd name="connsiteY7" fmla="*/ 3365342 h 6012623"/>
              <a:gd name="connsiteX8" fmla="*/ 11302872 w 11312977"/>
              <a:gd name="connsiteY8" fmla="*/ 3366566 h 6012623"/>
              <a:gd name="connsiteX9" fmla="*/ 11310581 w 11312977"/>
              <a:gd name="connsiteY9" fmla="*/ 5975606 h 6012623"/>
              <a:gd name="connsiteX10" fmla="*/ 15914 w 11312977"/>
              <a:gd name="connsiteY10" fmla="*/ 5974051 h 6012623"/>
              <a:gd name="connsiteX11" fmla="*/ 476 w 11312977"/>
              <a:gd name="connsiteY11" fmla="*/ 6000620 h 6012623"/>
              <a:gd name="connsiteX12" fmla="*/ 4381 w 11312977"/>
              <a:gd name="connsiteY12" fmla="*/ 7202 h 6012623"/>
              <a:gd name="connsiteX0" fmla="*/ 4381 w 11310581"/>
              <a:gd name="connsiteY0" fmla="*/ 7202 h 6012623"/>
              <a:gd name="connsiteX1" fmla="*/ 5110681 w 11310581"/>
              <a:gd name="connsiteY1" fmla="*/ 0 h 6012623"/>
              <a:gd name="connsiteX2" fmla="*/ 5109435 w 11310581"/>
              <a:gd name="connsiteY2" fmla="*/ 1673095 h 6012623"/>
              <a:gd name="connsiteX3" fmla="*/ 5289894 w 11310581"/>
              <a:gd name="connsiteY3" fmla="*/ 1776171 h 6012623"/>
              <a:gd name="connsiteX4" fmla="*/ 5286993 w 11310581"/>
              <a:gd name="connsiteY4" fmla="*/ 2017683 h 6012623"/>
              <a:gd name="connsiteX5" fmla="*/ 5428940 w 11310581"/>
              <a:gd name="connsiteY5" fmla="*/ 2122913 h 6012623"/>
              <a:gd name="connsiteX6" fmla="*/ 5439220 w 11310581"/>
              <a:gd name="connsiteY6" fmla="*/ 2444627 h 6012623"/>
              <a:gd name="connsiteX7" fmla="*/ 7029136 w 11310581"/>
              <a:gd name="connsiteY7" fmla="*/ 3365342 h 6012623"/>
              <a:gd name="connsiteX8" fmla="*/ 11302872 w 11310581"/>
              <a:gd name="connsiteY8" fmla="*/ 3366566 h 6012623"/>
              <a:gd name="connsiteX9" fmla="*/ 11310581 w 11310581"/>
              <a:gd name="connsiteY9" fmla="*/ 5975606 h 6012623"/>
              <a:gd name="connsiteX10" fmla="*/ 15914 w 11310581"/>
              <a:gd name="connsiteY10" fmla="*/ 5974051 h 6012623"/>
              <a:gd name="connsiteX11" fmla="*/ 476 w 11310581"/>
              <a:gd name="connsiteY11" fmla="*/ 6000620 h 6012623"/>
              <a:gd name="connsiteX12" fmla="*/ 4381 w 11310581"/>
              <a:gd name="connsiteY12" fmla="*/ 7202 h 6012623"/>
              <a:gd name="connsiteX0" fmla="*/ 4381 w 11315929"/>
              <a:gd name="connsiteY0" fmla="*/ 7202 h 6012623"/>
              <a:gd name="connsiteX1" fmla="*/ 5110681 w 11315929"/>
              <a:gd name="connsiteY1" fmla="*/ 0 h 6012623"/>
              <a:gd name="connsiteX2" fmla="*/ 5109435 w 11315929"/>
              <a:gd name="connsiteY2" fmla="*/ 1673095 h 6012623"/>
              <a:gd name="connsiteX3" fmla="*/ 5289894 w 11315929"/>
              <a:gd name="connsiteY3" fmla="*/ 1776171 h 6012623"/>
              <a:gd name="connsiteX4" fmla="*/ 5286993 w 11315929"/>
              <a:gd name="connsiteY4" fmla="*/ 2017683 h 6012623"/>
              <a:gd name="connsiteX5" fmla="*/ 5428940 w 11315929"/>
              <a:gd name="connsiteY5" fmla="*/ 2122913 h 6012623"/>
              <a:gd name="connsiteX6" fmla="*/ 5439220 w 11315929"/>
              <a:gd name="connsiteY6" fmla="*/ 2444627 h 6012623"/>
              <a:gd name="connsiteX7" fmla="*/ 7029136 w 11315929"/>
              <a:gd name="connsiteY7" fmla="*/ 3365342 h 6012623"/>
              <a:gd name="connsiteX8" fmla="*/ 11315929 w 11315929"/>
              <a:gd name="connsiteY8" fmla="*/ 3384936 h 6012623"/>
              <a:gd name="connsiteX9" fmla="*/ 11310581 w 11315929"/>
              <a:gd name="connsiteY9" fmla="*/ 5975606 h 6012623"/>
              <a:gd name="connsiteX10" fmla="*/ 15914 w 11315929"/>
              <a:gd name="connsiteY10" fmla="*/ 5974051 h 6012623"/>
              <a:gd name="connsiteX11" fmla="*/ 476 w 11315929"/>
              <a:gd name="connsiteY11" fmla="*/ 6000620 h 6012623"/>
              <a:gd name="connsiteX12" fmla="*/ 4381 w 11315929"/>
              <a:gd name="connsiteY12" fmla="*/ 7202 h 6012623"/>
              <a:gd name="connsiteX0" fmla="*/ 4381 w 11317503"/>
              <a:gd name="connsiteY0" fmla="*/ 7202 h 6012623"/>
              <a:gd name="connsiteX1" fmla="*/ 5110681 w 11317503"/>
              <a:gd name="connsiteY1" fmla="*/ 0 h 6012623"/>
              <a:gd name="connsiteX2" fmla="*/ 5109435 w 11317503"/>
              <a:gd name="connsiteY2" fmla="*/ 1673095 h 6012623"/>
              <a:gd name="connsiteX3" fmla="*/ 5289894 w 11317503"/>
              <a:gd name="connsiteY3" fmla="*/ 1776171 h 6012623"/>
              <a:gd name="connsiteX4" fmla="*/ 5286993 w 11317503"/>
              <a:gd name="connsiteY4" fmla="*/ 2017683 h 6012623"/>
              <a:gd name="connsiteX5" fmla="*/ 5428940 w 11317503"/>
              <a:gd name="connsiteY5" fmla="*/ 2122913 h 6012623"/>
              <a:gd name="connsiteX6" fmla="*/ 5439220 w 11317503"/>
              <a:gd name="connsiteY6" fmla="*/ 2444627 h 6012623"/>
              <a:gd name="connsiteX7" fmla="*/ 7029136 w 11317503"/>
              <a:gd name="connsiteY7" fmla="*/ 3365342 h 6012623"/>
              <a:gd name="connsiteX8" fmla="*/ 11315929 w 11317503"/>
              <a:gd name="connsiteY8" fmla="*/ 3384936 h 6012623"/>
              <a:gd name="connsiteX9" fmla="*/ 11310581 w 11317503"/>
              <a:gd name="connsiteY9" fmla="*/ 5975606 h 6012623"/>
              <a:gd name="connsiteX10" fmla="*/ 15914 w 11317503"/>
              <a:gd name="connsiteY10" fmla="*/ 5974051 h 6012623"/>
              <a:gd name="connsiteX11" fmla="*/ 476 w 11317503"/>
              <a:gd name="connsiteY11" fmla="*/ 6000620 h 6012623"/>
              <a:gd name="connsiteX12" fmla="*/ 4381 w 11317503"/>
              <a:gd name="connsiteY12" fmla="*/ 7202 h 601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17503" h="6012623">
                <a:moveTo>
                  <a:pt x="4381" y="7202"/>
                </a:moveTo>
                <a:lnTo>
                  <a:pt x="5110681" y="0"/>
                </a:lnTo>
                <a:cubicBezTo>
                  <a:pt x="5108814" y="997071"/>
                  <a:pt x="5111302" y="676024"/>
                  <a:pt x="5109435" y="1673095"/>
                </a:cubicBezTo>
                <a:lnTo>
                  <a:pt x="5289894" y="1776171"/>
                </a:lnTo>
                <a:cubicBezTo>
                  <a:pt x="5288928" y="1884842"/>
                  <a:pt x="5287959" y="1909012"/>
                  <a:pt x="5286993" y="2017683"/>
                </a:cubicBezTo>
                <a:lnTo>
                  <a:pt x="5428940" y="2122913"/>
                </a:lnTo>
                <a:cubicBezTo>
                  <a:pt x="5442809" y="2115444"/>
                  <a:pt x="5415155" y="2446644"/>
                  <a:pt x="5439220" y="2444627"/>
                </a:cubicBezTo>
                <a:cubicBezTo>
                  <a:pt x="5864358" y="2679048"/>
                  <a:pt x="6438594" y="3011569"/>
                  <a:pt x="7029136" y="3365342"/>
                </a:cubicBezTo>
                <a:lnTo>
                  <a:pt x="11315929" y="3384936"/>
                </a:lnTo>
                <a:cubicBezTo>
                  <a:pt x="11312860" y="3822021"/>
                  <a:pt x="11324294" y="4846858"/>
                  <a:pt x="11310581" y="5975606"/>
                </a:cubicBezTo>
                <a:lnTo>
                  <a:pt x="15914" y="5974051"/>
                </a:lnTo>
                <a:cubicBezTo>
                  <a:pt x="16507" y="5351600"/>
                  <a:pt x="-117" y="6115558"/>
                  <a:pt x="476" y="6000620"/>
                </a:cubicBezTo>
                <a:cubicBezTo>
                  <a:pt x="-2140" y="4215901"/>
                  <a:pt x="6997" y="1791921"/>
                  <a:pt x="4381" y="7202"/>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2496919587"/>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Headline-BottomRight-Purple/Blue/Teal">
    <p:spTree>
      <p:nvGrpSpPr>
        <p:cNvPr id="1" name=""/>
        <p:cNvGrpSpPr/>
        <p:nvPr/>
      </p:nvGrpSpPr>
      <p:grpSpPr>
        <a:xfrm>
          <a:off x="0" y="0"/>
          <a:ext cx="0" cy="0"/>
          <a:chOff x="0" y="0"/>
          <a:chExt cx="0" cy="0"/>
        </a:xfrm>
      </p:grpSpPr>
      <p:grpSp>
        <p:nvGrpSpPr>
          <p:cNvPr id="3" name="Group 2"/>
          <p:cNvGrpSpPr/>
          <p:nvPr userDrawn="1"/>
        </p:nvGrpSpPr>
        <p:grpSpPr>
          <a:xfrm flipH="1" flipV="1">
            <a:off x="5477574" y="2974958"/>
            <a:ext cx="6739843" cy="3908463"/>
            <a:chOff x="-21110" y="-19717"/>
            <a:chExt cx="6738088" cy="3908463"/>
          </a:xfrm>
        </p:grpSpPr>
        <p:sp>
          <p:nvSpPr>
            <p:cNvPr id="8" name="Freeform 7"/>
            <p:cNvSpPr/>
            <p:nvPr userDrawn="1"/>
          </p:nvSpPr>
          <p:spPr>
            <a:xfrm>
              <a:off x="-21110" y="-7613"/>
              <a:ext cx="6738088"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a:off x="-15569" y="-8810"/>
              <a:ext cx="6387368"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20317" y="-19717"/>
              <a:ext cx="6549572"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grpSp>
      <p:sp>
        <p:nvSpPr>
          <p:cNvPr id="14" name="Title 1"/>
          <p:cNvSpPr>
            <a:spLocks noGrp="1"/>
          </p:cNvSpPr>
          <p:nvPr userDrawn="1">
            <p:ph type="title" hasCustomPrompt="1"/>
          </p:nvPr>
        </p:nvSpPr>
        <p:spPr>
          <a:xfrm>
            <a:off x="6267523" y="3903690"/>
            <a:ext cx="5432235" cy="2674910"/>
          </a:xfrm>
          <a:prstGeom prst="rect">
            <a:avLst/>
          </a:prstGeom>
          <a:ln>
            <a:noFill/>
          </a:ln>
        </p:spPr>
        <p:txBody>
          <a:bodyPr lIns="0" tIns="0" rIns="0" bIns="0" anchor="t" anchorCtr="0">
            <a:normAutofit/>
          </a:bodyPr>
          <a:lstStyle>
            <a:lvl1pPr algn="r">
              <a:lnSpc>
                <a:spcPct val="100000"/>
              </a:lnSpc>
              <a:defRPr sz="6400" spc="-100" baseline="0">
                <a:solidFill>
                  <a:schemeClr val="bg1"/>
                </a:solidFill>
              </a:defRPr>
            </a:lvl1pPr>
          </a:lstStyle>
          <a:p>
            <a:r>
              <a:rPr lang="en-US" dirty="0"/>
              <a:t>Click to add headline here</a:t>
            </a:r>
          </a:p>
        </p:txBody>
      </p:sp>
      <p:sp>
        <p:nvSpPr>
          <p:cNvPr id="10" name="Picture Placeholder 6"/>
          <p:cNvSpPr>
            <a:spLocks noGrp="1"/>
          </p:cNvSpPr>
          <p:nvPr>
            <p:ph type="pic" sz="quarter" idx="11"/>
          </p:nvPr>
        </p:nvSpPr>
        <p:spPr>
          <a:xfrm>
            <a:off x="-17192" y="-19794"/>
            <a:ext cx="12241963" cy="692814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 name="connsiteX0" fmla="*/ 4381 w 11362645"/>
              <a:gd name="connsiteY0" fmla="*/ 18224 h 6023645"/>
              <a:gd name="connsiteX1" fmla="*/ 11362645 w 11362645"/>
              <a:gd name="connsiteY1" fmla="*/ 0 h 6023645"/>
              <a:gd name="connsiteX2" fmla="*/ 3652210 w 11362645"/>
              <a:gd name="connsiteY2" fmla="*/ 3039792 h 6023645"/>
              <a:gd name="connsiteX3" fmla="*/ 3786966 w 11362645"/>
              <a:gd name="connsiteY3" fmla="*/ 3148992 h 6023645"/>
              <a:gd name="connsiteX4" fmla="*/ 3790595 w 11362645"/>
              <a:gd name="connsiteY4" fmla="*/ 3487249 h 6023645"/>
              <a:gd name="connsiteX5" fmla="*/ 6619791 w 11362645"/>
              <a:gd name="connsiteY5" fmla="*/ 5789481 h 6023645"/>
              <a:gd name="connsiteX6" fmla="*/ 6948671 w 11362645"/>
              <a:gd name="connsiteY6" fmla="*/ 5785442 h 6023645"/>
              <a:gd name="connsiteX7" fmla="*/ 7173943 w 11362645"/>
              <a:gd name="connsiteY7" fmla="*/ 5986627 h 6023645"/>
              <a:gd name="connsiteX8" fmla="*/ 15914 w 11362645"/>
              <a:gd name="connsiteY8" fmla="*/ 5985073 h 6023645"/>
              <a:gd name="connsiteX9" fmla="*/ 476 w 11362645"/>
              <a:gd name="connsiteY9" fmla="*/ 6011642 h 6023645"/>
              <a:gd name="connsiteX10" fmla="*/ 4381 w 11362645"/>
              <a:gd name="connsiteY10" fmla="*/ 18224 h 6023645"/>
              <a:gd name="connsiteX0" fmla="*/ 4381 w 12079505"/>
              <a:gd name="connsiteY0" fmla="*/ 0 h 6005421"/>
              <a:gd name="connsiteX1" fmla="*/ 12079505 w 12079505"/>
              <a:gd name="connsiteY1" fmla="*/ 202211 h 6005421"/>
              <a:gd name="connsiteX2" fmla="*/ 3652210 w 12079505"/>
              <a:gd name="connsiteY2" fmla="*/ 3021568 h 6005421"/>
              <a:gd name="connsiteX3" fmla="*/ 3786966 w 12079505"/>
              <a:gd name="connsiteY3" fmla="*/ 3130768 h 6005421"/>
              <a:gd name="connsiteX4" fmla="*/ 3790595 w 12079505"/>
              <a:gd name="connsiteY4" fmla="*/ 3469025 h 6005421"/>
              <a:gd name="connsiteX5" fmla="*/ 6619791 w 12079505"/>
              <a:gd name="connsiteY5" fmla="*/ 5771257 h 6005421"/>
              <a:gd name="connsiteX6" fmla="*/ 6948671 w 12079505"/>
              <a:gd name="connsiteY6" fmla="*/ 5767218 h 6005421"/>
              <a:gd name="connsiteX7" fmla="*/ 7173943 w 12079505"/>
              <a:gd name="connsiteY7" fmla="*/ 5968403 h 6005421"/>
              <a:gd name="connsiteX8" fmla="*/ 15914 w 12079505"/>
              <a:gd name="connsiteY8" fmla="*/ 5966849 h 6005421"/>
              <a:gd name="connsiteX9" fmla="*/ 476 w 12079505"/>
              <a:gd name="connsiteY9" fmla="*/ 5993418 h 6005421"/>
              <a:gd name="connsiteX10" fmla="*/ 4381 w 12079505"/>
              <a:gd name="connsiteY10" fmla="*/ 0 h 6005421"/>
              <a:gd name="connsiteX0" fmla="*/ 4381 w 12079505"/>
              <a:gd name="connsiteY0" fmla="*/ 0 h 6005421"/>
              <a:gd name="connsiteX1" fmla="*/ 12079505 w 12079505"/>
              <a:gd name="connsiteY1" fmla="*/ 202211 h 6005421"/>
              <a:gd name="connsiteX2" fmla="*/ 11337895 w 12079505"/>
              <a:gd name="connsiteY2" fmla="*/ 2580698 h 6005421"/>
              <a:gd name="connsiteX3" fmla="*/ 3786966 w 12079505"/>
              <a:gd name="connsiteY3" fmla="*/ 3130768 h 6005421"/>
              <a:gd name="connsiteX4" fmla="*/ 3790595 w 12079505"/>
              <a:gd name="connsiteY4" fmla="*/ 3469025 h 6005421"/>
              <a:gd name="connsiteX5" fmla="*/ 6619791 w 12079505"/>
              <a:gd name="connsiteY5" fmla="*/ 5771257 h 6005421"/>
              <a:gd name="connsiteX6" fmla="*/ 6948671 w 12079505"/>
              <a:gd name="connsiteY6" fmla="*/ 5767218 h 6005421"/>
              <a:gd name="connsiteX7" fmla="*/ 7173943 w 12079505"/>
              <a:gd name="connsiteY7" fmla="*/ 5968403 h 6005421"/>
              <a:gd name="connsiteX8" fmla="*/ 15914 w 12079505"/>
              <a:gd name="connsiteY8" fmla="*/ 5966849 h 6005421"/>
              <a:gd name="connsiteX9" fmla="*/ 476 w 12079505"/>
              <a:gd name="connsiteY9" fmla="*/ 5993418 h 6005421"/>
              <a:gd name="connsiteX10" fmla="*/ 4381 w 12079505"/>
              <a:gd name="connsiteY10" fmla="*/ 0 h 6005421"/>
              <a:gd name="connsiteX0" fmla="*/ 4381 w 11337991"/>
              <a:gd name="connsiteY0" fmla="*/ 7202 h 6012623"/>
              <a:gd name="connsiteX1" fmla="*/ 11315637 w 11337991"/>
              <a:gd name="connsiteY1" fmla="*/ 0 h 6012623"/>
              <a:gd name="connsiteX2" fmla="*/ 11337895 w 11337991"/>
              <a:gd name="connsiteY2" fmla="*/ 2587900 h 6012623"/>
              <a:gd name="connsiteX3" fmla="*/ 3786966 w 11337991"/>
              <a:gd name="connsiteY3" fmla="*/ 3137970 h 6012623"/>
              <a:gd name="connsiteX4" fmla="*/ 3790595 w 11337991"/>
              <a:gd name="connsiteY4" fmla="*/ 3476227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3790595 w 11337991"/>
              <a:gd name="connsiteY4" fmla="*/ 3476227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3388683 w 11337991"/>
              <a:gd name="connsiteY8" fmla="*/ 4833684 h 6012623"/>
              <a:gd name="connsiteX9" fmla="*/ 15914 w 11337991"/>
              <a:gd name="connsiteY9" fmla="*/ 5974051 h 6012623"/>
              <a:gd name="connsiteX10" fmla="*/ 476 w 11337991"/>
              <a:gd name="connsiteY10" fmla="*/ 6000620 h 6012623"/>
              <a:gd name="connsiteX11" fmla="*/ 4381 w 11337991"/>
              <a:gd name="connsiteY11"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15914 w 11337991"/>
              <a:gd name="connsiteY9" fmla="*/ 5974051 h 6012623"/>
              <a:gd name="connsiteX10" fmla="*/ 476 w 11337991"/>
              <a:gd name="connsiteY10" fmla="*/ 6000620 h 6012623"/>
              <a:gd name="connsiteX11" fmla="*/ 4381 w 11337991"/>
              <a:gd name="connsiteY11"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3623719 w 11337991"/>
              <a:gd name="connsiteY9" fmla="*/ 4811640 h 6012623"/>
              <a:gd name="connsiteX10" fmla="*/ 15914 w 11337991"/>
              <a:gd name="connsiteY10" fmla="*/ 5974051 h 6012623"/>
              <a:gd name="connsiteX11" fmla="*/ 476 w 11337991"/>
              <a:gd name="connsiteY11" fmla="*/ 6000620 h 6012623"/>
              <a:gd name="connsiteX12" fmla="*/ 4381 w 11337991"/>
              <a:gd name="connsiteY12"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5092696 w 11337991"/>
              <a:gd name="connsiteY9" fmla="*/ 5968924 h 6012623"/>
              <a:gd name="connsiteX10" fmla="*/ 15914 w 11337991"/>
              <a:gd name="connsiteY10" fmla="*/ 5974051 h 6012623"/>
              <a:gd name="connsiteX11" fmla="*/ 476 w 11337991"/>
              <a:gd name="connsiteY11" fmla="*/ 6000620 h 6012623"/>
              <a:gd name="connsiteX12" fmla="*/ 4381 w 11337991"/>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8 w 11325022"/>
              <a:gd name="connsiteY3" fmla="*/ 261994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9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9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31336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78608 w 11325022"/>
              <a:gd name="connsiteY6" fmla="*/ 3982774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8748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5022" h="6012623">
                <a:moveTo>
                  <a:pt x="4381" y="7202"/>
                </a:moveTo>
                <a:lnTo>
                  <a:pt x="11315637" y="0"/>
                </a:lnTo>
                <a:cubicBezTo>
                  <a:pt x="11313770" y="997071"/>
                  <a:pt x="11326705" y="1615323"/>
                  <a:pt x="11324838" y="2612394"/>
                </a:cubicBezTo>
                <a:lnTo>
                  <a:pt x="7048748" y="2638317"/>
                </a:lnTo>
                <a:cubicBezTo>
                  <a:pt x="6793153" y="2795974"/>
                  <a:pt x="5848142" y="3318571"/>
                  <a:pt x="5409734" y="3561952"/>
                </a:cubicBezTo>
                <a:lnTo>
                  <a:pt x="5409353" y="3886393"/>
                </a:lnTo>
                <a:cubicBezTo>
                  <a:pt x="5423222" y="3878924"/>
                  <a:pt x="5254543" y="3984791"/>
                  <a:pt x="5278608" y="3982774"/>
                </a:cubicBezTo>
                <a:cubicBezTo>
                  <a:pt x="5289135" y="3984491"/>
                  <a:pt x="5276161" y="4219390"/>
                  <a:pt x="5284512" y="4229271"/>
                </a:cubicBezTo>
                <a:lnTo>
                  <a:pt x="5095306" y="4345054"/>
                </a:lnTo>
                <a:cubicBezTo>
                  <a:pt x="5100965" y="4935330"/>
                  <a:pt x="5093566" y="5427634"/>
                  <a:pt x="5092696" y="5968924"/>
                </a:cubicBezTo>
                <a:lnTo>
                  <a:pt x="15914" y="5974051"/>
                </a:lnTo>
                <a:cubicBezTo>
                  <a:pt x="16507" y="5351600"/>
                  <a:pt x="-117" y="6115558"/>
                  <a:pt x="476" y="6000620"/>
                </a:cubicBezTo>
                <a:cubicBezTo>
                  <a:pt x="-2140" y="4215901"/>
                  <a:pt x="6997" y="1791921"/>
                  <a:pt x="4381" y="7202"/>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3016856421"/>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Headline-BottomRight-Black/Grays">
    <p:spTree>
      <p:nvGrpSpPr>
        <p:cNvPr id="1" name=""/>
        <p:cNvGrpSpPr/>
        <p:nvPr/>
      </p:nvGrpSpPr>
      <p:grpSpPr>
        <a:xfrm>
          <a:off x="0" y="0"/>
          <a:ext cx="0" cy="0"/>
          <a:chOff x="0" y="0"/>
          <a:chExt cx="0" cy="0"/>
        </a:xfrm>
      </p:grpSpPr>
      <p:sp>
        <p:nvSpPr>
          <p:cNvPr id="8" name="Freeform 7"/>
          <p:cNvSpPr/>
          <p:nvPr userDrawn="1"/>
        </p:nvSpPr>
        <p:spPr>
          <a:xfrm flipH="1" flipV="1">
            <a:off x="5477574" y="3540610"/>
            <a:ext cx="6739843"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rgbClr val="0D0D11">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flipH="1" flipV="1">
            <a:off x="5822832" y="2974937"/>
            <a:ext cx="6389032"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rgbClr val="0D0D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flipH="1" flipV="1">
            <a:off x="5665335" y="3197732"/>
            <a:ext cx="6551278"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tx1">
              <a:lumMod val="50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Title 1"/>
          <p:cNvSpPr>
            <a:spLocks noGrp="1"/>
          </p:cNvSpPr>
          <p:nvPr userDrawn="1">
            <p:ph type="title" hasCustomPrompt="1"/>
          </p:nvPr>
        </p:nvSpPr>
        <p:spPr>
          <a:xfrm>
            <a:off x="6267523" y="3903690"/>
            <a:ext cx="5432235" cy="2674910"/>
          </a:xfrm>
          <a:prstGeom prst="rect">
            <a:avLst/>
          </a:prstGeom>
          <a:ln>
            <a:noFill/>
          </a:ln>
        </p:spPr>
        <p:txBody>
          <a:bodyPr lIns="0" tIns="0" rIns="0" bIns="0" anchor="t" anchorCtr="0">
            <a:normAutofit/>
          </a:bodyPr>
          <a:lstStyle>
            <a:lvl1pPr algn="r">
              <a:lnSpc>
                <a:spcPct val="100000"/>
              </a:lnSpc>
              <a:defRPr sz="6400" spc="-100" baseline="0">
                <a:solidFill>
                  <a:schemeClr val="bg1"/>
                </a:solidFill>
              </a:defRPr>
            </a:lvl1pPr>
          </a:lstStyle>
          <a:p>
            <a:r>
              <a:rPr lang="en-US" dirty="0"/>
              <a:t>Click to add headline here</a:t>
            </a:r>
          </a:p>
        </p:txBody>
      </p:sp>
      <p:sp>
        <p:nvSpPr>
          <p:cNvPr id="10" name="Picture Placeholder 6"/>
          <p:cNvSpPr>
            <a:spLocks noGrp="1"/>
          </p:cNvSpPr>
          <p:nvPr userDrawn="1">
            <p:ph type="pic" sz="quarter" idx="11"/>
          </p:nvPr>
        </p:nvSpPr>
        <p:spPr>
          <a:xfrm>
            <a:off x="-17192" y="-19794"/>
            <a:ext cx="12241963" cy="692814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 name="connsiteX0" fmla="*/ 4381 w 11362645"/>
              <a:gd name="connsiteY0" fmla="*/ 18224 h 6023645"/>
              <a:gd name="connsiteX1" fmla="*/ 11362645 w 11362645"/>
              <a:gd name="connsiteY1" fmla="*/ 0 h 6023645"/>
              <a:gd name="connsiteX2" fmla="*/ 3652210 w 11362645"/>
              <a:gd name="connsiteY2" fmla="*/ 3039792 h 6023645"/>
              <a:gd name="connsiteX3" fmla="*/ 3786966 w 11362645"/>
              <a:gd name="connsiteY3" fmla="*/ 3148992 h 6023645"/>
              <a:gd name="connsiteX4" fmla="*/ 3790595 w 11362645"/>
              <a:gd name="connsiteY4" fmla="*/ 3487249 h 6023645"/>
              <a:gd name="connsiteX5" fmla="*/ 6619791 w 11362645"/>
              <a:gd name="connsiteY5" fmla="*/ 5789481 h 6023645"/>
              <a:gd name="connsiteX6" fmla="*/ 6948671 w 11362645"/>
              <a:gd name="connsiteY6" fmla="*/ 5785442 h 6023645"/>
              <a:gd name="connsiteX7" fmla="*/ 7173943 w 11362645"/>
              <a:gd name="connsiteY7" fmla="*/ 5986627 h 6023645"/>
              <a:gd name="connsiteX8" fmla="*/ 15914 w 11362645"/>
              <a:gd name="connsiteY8" fmla="*/ 5985073 h 6023645"/>
              <a:gd name="connsiteX9" fmla="*/ 476 w 11362645"/>
              <a:gd name="connsiteY9" fmla="*/ 6011642 h 6023645"/>
              <a:gd name="connsiteX10" fmla="*/ 4381 w 11362645"/>
              <a:gd name="connsiteY10" fmla="*/ 18224 h 6023645"/>
              <a:gd name="connsiteX0" fmla="*/ 4381 w 12079505"/>
              <a:gd name="connsiteY0" fmla="*/ 0 h 6005421"/>
              <a:gd name="connsiteX1" fmla="*/ 12079505 w 12079505"/>
              <a:gd name="connsiteY1" fmla="*/ 202211 h 6005421"/>
              <a:gd name="connsiteX2" fmla="*/ 3652210 w 12079505"/>
              <a:gd name="connsiteY2" fmla="*/ 3021568 h 6005421"/>
              <a:gd name="connsiteX3" fmla="*/ 3786966 w 12079505"/>
              <a:gd name="connsiteY3" fmla="*/ 3130768 h 6005421"/>
              <a:gd name="connsiteX4" fmla="*/ 3790595 w 12079505"/>
              <a:gd name="connsiteY4" fmla="*/ 3469025 h 6005421"/>
              <a:gd name="connsiteX5" fmla="*/ 6619791 w 12079505"/>
              <a:gd name="connsiteY5" fmla="*/ 5771257 h 6005421"/>
              <a:gd name="connsiteX6" fmla="*/ 6948671 w 12079505"/>
              <a:gd name="connsiteY6" fmla="*/ 5767218 h 6005421"/>
              <a:gd name="connsiteX7" fmla="*/ 7173943 w 12079505"/>
              <a:gd name="connsiteY7" fmla="*/ 5968403 h 6005421"/>
              <a:gd name="connsiteX8" fmla="*/ 15914 w 12079505"/>
              <a:gd name="connsiteY8" fmla="*/ 5966849 h 6005421"/>
              <a:gd name="connsiteX9" fmla="*/ 476 w 12079505"/>
              <a:gd name="connsiteY9" fmla="*/ 5993418 h 6005421"/>
              <a:gd name="connsiteX10" fmla="*/ 4381 w 12079505"/>
              <a:gd name="connsiteY10" fmla="*/ 0 h 6005421"/>
              <a:gd name="connsiteX0" fmla="*/ 4381 w 12079505"/>
              <a:gd name="connsiteY0" fmla="*/ 0 h 6005421"/>
              <a:gd name="connsiteX1" fmla="*/ 12079505 w 12079505"/>
              <a:gd name="connsiteY1" fmla="*/ 202211 h 6005421"/>
              <a:gd name="connsiteX2" fmla="*/ 11337895 w 12079505"/>
              <a:gd name="connsiteY2" fmla="*/ 2580698 h 6005421"/>
              <a:gd name="connsiteX3" fmla="*/ 3786966 w 12079505"/>
              <a:gd name="connsiteY3" fmla="*/ 3130768 h 6005421"/>
              <a:gd name="connsiteX4" fmla="*/ 3790595 w 12079505"/>
              <a:gd name="connsiteY4" fmla="*/ 3469025 h 6005421"/>
              <a:gd name="connsiteX5" fmla="*/ 6619791 w 12079505"/>
              <a:gd name="connsiteY5" fmla="*/ 5771257 h 6005421"/>
              <a:gd name="connsiteX6" fmla="*/ 6948671 w 12079505"/>
              <a:gd name="connsiteY6" fmla="*/ 5767218 h 6005421"/>
              <a:gd name="connsiteX7" fmla="*/ 7173943 w 12079505"/>
              <a:gd name="connsiteY7" fmla="*/ 5968403 h 6005421"/>
              <a:gd name="connsiteX8" fmla="*/ 15914 w 12079505"/>
              <a:gd name="connsiteY8" fmla="*/ 5966849 h 6005421"/>
              <a:gd name="connsiteX9" fmla="*/ 476 w 12079505"/>
              <a:gd name="connsiteY9" fmla="*/ 5993418 h 6005421"/>
              <a:gd name="connsiteX10" fmla="*/ 4381 w 12079505"/>
              <a:gd name="connsiteY10" fmla="*/ 0 h 6005421"/>
              <a:gd name="connsiteX0" fmla="*/ 4381 w 11337991"/>
              <a:gd name="connsiteY0" fmla="*/ 7202 h 6012623"/>
              <a:gd name="connsiteX1" fmla="*/ 11315637 w 11337991"/>
              <a:gd name="connsiteY1" fmla="*/ 0 h 6012623"/>
              <a:gd name="connsiteX2" fmla="*/ 11337895 w 11337991"/>
              <a:gd name="connsiteY2" fmla="*/ 2587900 h 6012623"/>
              <a:gd name="connsiteX3" fmla="*/ 3786966 w 11337991"/>
              <a:gd name="connsiteY3" fmla="*/ 3137970 h 6012623"/>
              <a:gd name="connsiteX4" fmla="*/ 3790595 w 11337991"/>
              <a:gd name="connsiteY4" fmla="*/ 3476227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3790595 w 11337991"/>
              <a:gd name="connsiteY4" fmla="*/ 3476227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3388683 w 11337991"/>
              <a:gd name="connsiteY8" fmla="*/ 4833684 h 6012623"/>
              <a:gd name="connsiteX9" fmla="*/ 15914 w 11337991"/>
              <a:gd name="connsiteY9" fmla="*/ 5974051 h 6012623"/>
              <a:gd name="connsiteX10" fmla="*/ 476 w 11337991"/>
              <a:gd name="connsiteY10" fmla="*/ 6000620 h 6012623"/>
              <a:gd name="connsiteX11" fmla="*/ 4381 w 11337991"/>
              <a:gd name="connsiteY11"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15914 w 11337991"/>
              <a:gd name="connsiteY9" fmla="*/ 5974051 h 6012623"/>
              <a:gd name="connsiteX10" fmla="*/ 476 w 11337991"/>
              <a:gd name="connsiteY10" fmla="*/ 6000620 h 6012623"/>
              <a:gd name="connsiteX11" fmla="*/ 4381 w 11337991"/>
              <a:gd name="connsiteY11"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3623719 w 11337991"/>
              <a:gd name="connsiteY9" fmla="*/ 4811640 h 6012623"/>
              <a:gd name="connsiteX10" fmla="*/ 15914 w 11337991"/>
              <a:gd name="connsiteY10" fmla="*/ 5974051 h 6012623"/>
              <a:gd name="connsiteX11" fmla="*/ 476 w 11337991"/>
              <a:gd name="connsiteY11" fmla="*/ 6000620 h 6012623"/>
              <a:gd name="connsiteX12" fmla="*/ 4381 w 11337991"/>
              <a:gd name="connsiteY12"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5092696 w 11337991"/>
              <a:gd name="connsiteY9" fmla="*/ 5968924 h 6012623"/>
              <a:gd name="connsiteX10" fmla="*/ 15914 w 11337991"/>
              <a:gd name="connsiteY10" fmla="*/ 5974051 h 6012623"/>
              <a:gd name="connsiteX11" fmla="*/ 476 w 11337991"/>
              <a:gd name="connsiteY11" fmla="*/ 6000620 h 6012623"/>
              <a:gd name="connsiteX12" fmla="*/ 4381 w 11337991"/>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8 w 11325022"/>
              <a:gd name="connsiteY3" fmla="*/ 261994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9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9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31336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78608 w 11325022"/>
              <a:gd name="connsiteY6" fmla="*/ 3982774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8748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5022" h="6012623">
                <a:moveTo>
                  <a:pt x="4381" y="7202"/>
                </a:moveTo>
                <a:lnTo>
                  <a:pt x="11315637" y="0"/>
                </a:lnTo>
                <a:cubicBezTo>
                  <a:pt x="11313770" y="997071"/>
                  <a:pt x="11326705" y="1615323"/>
                  <a:pt x="11324838" y="2612394"/>
                </a:cubicBezTo>
                <a:lnTo>
                  <a:pt x="7048748" y="2638317"/>
                </a:lnTo>
                <a:cubicBezTo>
                  <a:pt x="6793153" y="2795974"/>
                  <a:pt x="5848142" y="3318571"/>
                  <a:pt x="5409734" y="3561952"/>
                </a:cubicBezTo>
                <a:lnTo>
                  <a:pt x="5409353" y="3886393"/>
                </a:lnTo>
                <a:cubicBezTo>
                  <a:pt x="5423222" y="3878924"/>
                  <a:pt x="5254543" y="3984791"/>
                  <a:pt x="5278608" y="3982774"/>
                </a:cubicBezTo>
                <a:cubicBezTo>
                  <a:pt x="5289135" y="3984491"/>
                  <a:pt x="5276161" y="4219390"/>
                  <a:pt x="5284512" y="4229271"/>
                </a:cubicBezTo>
                <a:lnTo>
                  <a:pt x="5095306" y="4345054"/>
                </a:lnTo>
                <a:cubicBezTo>
                  <a:pt x="5100965" y="4935330"/>
                  <a:pt x="5093566" y="5427634"/>
                  <a:pt x="5092696" y="5968924"/>
                </a:cubicBezTo>
                <a:lnTo>
                  <a:pt x="15914" y="5974051"/>
                </a:lnTo>
                <a:cubicBezTo>
                  <a:pt x="16507" y="5351600"/>
                  <a:pt x="-117" y="6115558"/>
                  <a:pt x="476" y="6000620"/>
                </a:cubicBezTo>
                <a:cubicBezTo>
                  <a:pt x="-2140" y="4215901"/>
                  <a:pt x="6997" y="1791921"/>
                  <a:pt x="4381" y="7202"/>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3585233734"/>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Right-Purple/Blue/Teal">
    <p:spTree>
      <p:nvGrpSpPr>
        <p:cNvPr id="1" name=""/>
        <p:cNvGrpSpPr/>
        <p:nvPr/>
      </p:nvGrpSpPr>
      <p:grpSpPr>
        <a:xfrm>
          <a:off x="0" y="0"/>
          <a:ext cx="0" cy="0"/>
          <a:chOff x="0" y="0"/>
          <a:chExt cx="0" cy="0"/>
        </a:xfrm>
      </p:grpSpPr>
      <p:sp>
        <p:nvSpPr>
          <p:cNvPr id="13" name="Freeform 12"/>
          <p:cNvSpPr/>
          <p:nvPr userDrawn="1"/>
        </p:nvSpPr>
        <p:spPr>
          <a:xfrm flipH="1">
            <a:off x="5134700" y="291"/>
            <a:ext cx="7082129" cy="5827243"/>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7007314"/>
              <a:gd name="connsiteY0" fmla="*/ 5767186 h 5767186"/>
              <a:gd name="connsiteX1" fmla="*/ 0 w 7007314"/>
              <a:gd name="connsiteY1" fmla="*/ 5743885 h 5767186"/>
              <a:gd name="connsiteX2" fmla="*/ 11652 w 7007314"/>
              <a:gd name="connsiteY2" fmla="*/ 0 h 5767186"/>
              <a:gd name="connsiteX3" fmla="*/ 6979341 w 7007314"/>
              <a:gd name="connsiteY3" fmla="*/ 0 h 5767186"/>
              <a:gd name="connsiteX4" fmla="*/ 7007314 w 7007314"/>
              <a:gd name="connsiteY4" fmla="*/ 3344034 h 5767186"/>
              <a:gd name="connsiteX5" fmla="*/ 4518626 w 7007314"/>
              <a:gd name="connsiteY5" fmla="*/ 5767186 h 5767186"/>
              <a:gd name="connsiteX0" fmla="*/ 4443211 w 7007314"/>
              <a:gd name="connsiteY0" fmla="*/ 5767186 h 5767186"/>
              <a:gd name="connsiteX1" fmla="*/ 0 w 7007314"/>
              <a:gd name="connsiteY1" fmla="*/ 5743885 h 5767186"/>
              <a:gd name="connsiteX2" fmla="*/ 11652 w 7007314"/>
              <a:gd name="connsiteY2" fmla="*/ 0 h 5767186"/>
              <a:gd name="connsiteX3" fmla="*/ 6979341 w 7007314"/>
              <a:gd name="connsiteY3" fmla="*/ 0 h 5767186"/>
              <a:gd name="connsiteX4" fmla="*/ 7007314 w 7007314"/>
              <a:gd name="connsiteY4" fmla="*/ 3344034 h 5767186"/>
              <a:gd name="connsiteX5" fmla="*/ 4443211 w 7007314"/>
              <a:gd name="connsiteY5" fmla="*/ 5767186 h 576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7314" h="5767186">
                <a:moveTo>
                  <a:pt x="4443211" y="5767186"/>
                </a:moveTo>
                <a:lnTo>
                  <a:pt x="0" y="5743885"/>
                </a:lnTo>
                <a:lnTo>
                  <a:pt x="11652" y="0"/>
                </a:lnTo>
                <a:lnTo>
                  <a:pt x="6979341" y="0"/>
                </a:lnTo>
                <a:lnTo>
                  <a:pt x="7007314" y="3344034"/>
                </a:lnTo>
                <a:lnTo>
                  <a:pt x="4443211" y="5767186"/>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5" name="Freeform 14"/>
          <p:cNvSpPr/>
          <p:nvPr userDrawn="1"/>
        </p:nvSpPr>
        <p:spPr>
          <a:xfrm flipH="1">
            <a:off x="5413961" y="-9071"/>
            <a:ext cx="6806561" cy="6183464"/>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601776 w 6734656"/>
              <a:gd name="connsiteY2" fmla="*/ 6425930 h 6425930"/>
              <a:gd name="connsiteX3" fmla="*/ 0 w 6734656"/>
              <a:gd name="connsiteY3" fmla="*/ 6425930 h 6425930"/>
              <a:gd name="connsiteX4" fmla="*/ 23303 w 6734656"/>
              <a:gd name="connsiteY4" fmla="*/ 41247 h 64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656" h="6425930">
                <a:moveTo>
                  <a:pt x="6721956" y="0"/>
                </a:moveTo>
                <a:cubicBezTo>
                  <a:pt x="6726189" y="1097281"/>
                  <a:pt x="6730423" y="2194562"/>
                  <a:pt x="6734656" y="3291843"/>
                </a:cubicBezTo>
                <a:lnTo>
                  <a:pt x="3601776" y="6425930"/>
                </a:lnTo>
                <a:lnTo>
                  <a:pt x="0" y="6425930"/>
                </a:lnTo>
                <a:cubicBezTo>
                  <a:pt x="7768" y="4297702"/>
                  <a:pt x="15535" y="2169475"/>
                  <a:pt x="23303" y="41247"/>
                </a:cubicBezTo>
              </a:path>
            </a:pathLst>
          </a:custGeom>
          <a:solidFill>
            <a:schemeClr val="accent1">
              <a:alpha val="75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7" name="Freeform 16"/>
          <p:cNvSpPr/>
          <p:nvPr userDrawn="1"/>
        </p:nvSpPr>
        <p:spPr>
          <a:xfrm flipH="1">
            <a:off x="5771177" y="-20069"/>
            <a:ext cx="6467717" cy="548503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392" h="5428502">
                <a:moveTo>
                  <a:pt x="0" y="5427244"/>
                </a:moveTo>
                <a:cubicBezTo>
                  <a:pt x="2974" y="3644821"/>
                  <a:pt x="31349" y="1798897"/>
                  <a:pt x="34323" y="16474"/>
                </a:cubicBezTo>
                <a:lnTo>
                  <a:pt x="6399392" y="0"/>
                </a:lnTo>
                <a:cubicBezTo>
                  <a:pt x="6395578" y="987819"/>
                  <a:pt x="6391765" y="2026438"/>
                  <a:pt x="6387951" y="3014257"/>
                </a:cubicBezTo>
                <a:lnTo>
                  <a:pt x="3756481" y="5428502"/>
                </a:lnTo>
              </a:path>
            </a:pathLst>
          </a:custGeom>
          <a:solidFill>
            <a:schemeClr val="accent5">
              <a:alpha val="90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0" name="Title 1"/>
          <p:cNvSpPr>
            <a:spLocks noGrp="1"/>
          </p:cNvSpPr>
          <p:nvPr>
            <p:ph type="title" hasCustomPrompt="1"/>
          </p:nvPr>
        </p:nvSpPr>
        <p:spPr>
          <a:xfrm>
            <a:off x="6562677" y="471725"/>
            <a:ext cx="5203004" cy="2502190"/>
          </a:xfrm>
          <a:prstGeom prst="rect">
            <a:avLst/>
          </a:prstGeom>
          <a:ln>
            <a:noFill/>
          </a:ln>
        </p:spPr>
        <p:txBody>
          <a:bodyPr lIns="0" tIns="0" rIns="0" bIns="0" anchor="t" anchorCtr="0">
            <a:normAutofit/>
          </a:bodyPr>
          <a:lstStyle>
            <a:lvl1pPr algn="r">
              <a:lnSpc>
                <a:spcPct val="100000"/>
              </a:lnSpc>
              <a:defRPr sz="5800" baseline="0">
                <a:solidFill>
                  <a:schemeClr val="bg1"/>
                </a:solidFill>
              </a:defRPr>
            </a:lvl1pPr>
          </a:lstStyle>
          <a:p>
            <a:r>
              <a:rPr lang="en-US" dirty="0"/>
              <a:t>Click to add headline for the title slide here</a:t>
            </a:r>
          </a:p>
        </p:txBody>
      </p:sp>
      <p:pic>
        <p:nvPicPr>
          <p:cNvPr id="11" name="Picture 10" descr="Sitecore_logo_tagline_WHT_lr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75093" y="4138289"/>
            <a:ext cx="2770721" cy="922650"/>
          </a:xfrm>
          <a:prstGeom prst="rect">
            <a:avLst/>
          </a:prstGeom>
        </p:spPr>
      </p:pic>
      <p:sp>
        <p:nvSpPr>
          <p:cNvPr id="12" name="Text Placeholder 3"/>
          <p:cNvSpPr>
            <a:spLocks noGrp="1"/>
          </p:cNvSpPr>
          <p:nvPr>
            <p:ph type="body" sz="quarter" idx="12" hasCustomPrompt="1"/>
          </p:nvPr>
        </p:nvSpPr>
        <p:spPr>
          <a:xfrm>
            <a:off x="7728815" y="3404870"/>
            <a:ext cx="4021245" cy="426300"/>
          </a:xfrm>
          <a:prstGeom prst="rect">
            <a:avLst/>
          </a:prstGeom>
          <a:ln>
            <a:noFill/>
          </a:ln>
        </p:spPr>
        <p:txBody>
          <a:bodyPr lIns="0" tIns="0" rIns="0" bIns="0">
            <a:normAutofit/>
          </a:bodyPr>
          <a:lstStyle>
            <a:lvl1pPr algn="r">
              <a:spcBef>
                <a:spcPts val="0"/>
              </a:spcBef>
              <a:spcAft>
                <a:spcPts val="0"/>
              </a:spcAft>
              <a:buFontTx/>
              <a:buNone/>
              <a:defRPr sz="1800" baseline="0">
                <a:solidFill>
                  <a:srgbClr val="FFFFFF"/>
                </a:solidFill>
                <a:latin typeface="Corbel"/>
                <a:cs typeface="Corbel"/>
              </a:defRPr>
            </a:lvl1pPr>
            <a:lvl2pPr marL="453521" indent="0">
              <a:buFontTx/>
              <a:buNone/>
              <a:defRPr>
                <a:solidFill>
                  <a:srgbClr val="FFFFFF"/>
                </a:solidFill>
              </a:defRPr>
            </a:lvl2pPr>
            <a:lvl3pPr marL="849452" indent="0">
              <a:buFontTx/>
              <a:buNone/>
              <a:defRPr>
                <a:solidFill>
                  <a:srgbClr val="FFFFFF"/>
                </a:solidFill>
              </a:defRPr>
            </a:lvl3pPr>
            <a:lvl4pPr marL="1216588" indent="0">
              <a:buFontTx/>
              <a:buNone/>
              <a:defRPr>
                <a:solidFill>
                  <a:srgbClr val="FFFFFF"/>
                </a:solidFill>
              </a:defRPr>
            </a:lvl4pPr>
            <a:lvl5pPr marL="1828480" indent="0">
              <a:buFontTx/>
              <a:buNone/>
              <a:defRPr>
                <a:solidFill>
                  <a:srgbClr val="FFFFFF"/>
                </a:solidFill>
              </a:defRPr>
            </a:lvl5pPr>
          </a:lstStyle>
          <a:p>
            <a:pPr lvl="0"/>
            <a:r>
              <a:rPr lang="en-US" dirty="0"/>
              <a:t>Presented by: John Doe</a:t>
            </a:r>
          </a:p>
        </p:txBody>
      </p:sp>
      <p:sp>
        <p:nvSpPr>
          <p:cNvPr id="19" name="Text Placeholder 3"/>
          <p:cNvSpPr>
            <a:spLocks noGrp="1"/>
          </p:cNvSpPr>
          <p:nvPr>
            <p:ph type="body" sz="quarter" idx="13" hasCustomPrompt="1"/>
          </p:nvPr>
        </p:nvSpPr>
        <p:spPr>
          <a:xfrm>
            <a:off x="7733055" y="3705436"/>
            <a:ext cx="4021245" cy="426300"/>
          </a:xfrm>
          <a:prstGeom prst="rect">
            <a:avLst/>
          </a:prstGeom>
          <a:ln>
            <a:noFill/>
          </a:ln>
        </p:spPr>
        <p:txBody>
          <a:bodyPr lIns="0" tIns="0" rIns="0" bIns="0">
            <a:normAutofit/>
          </a:bodyPr>
          <a:lstStyle>
            <a:lvl1pPr algn="r">
              <a:spcBef>
                <a:spcPts val="0"/>
              </a:spcBef>
              <a:spcAft>
                <a:spcPts val="0"/>
              </a:spcAft>
              <a:buFontTx/>
              <a:buNone/>
              <a:defRPr sz="1800" baseline="0">
                <a:solidFill>
                  <a:srgbClr val="FFFFFF"/>
                </a:solidFill>
                <a:latin typeface="Corbel"/>
                <a:cs typeface="Corbel"/>
              </a:defRPr>
            </a:lvl1pPr>
            <a:lvl2pPr marL="453521" indent="0">
              <a:buFontTx/>
              <a:buNone/>
              <a:defRPr>
                <a:solidFill>
                  <a:srgbClr val="FFFFFF"/>
                </a:solidFill>
              </a:defRPr>
            </a:lvl2pPr>
            <a:lvl3pPr marL="849452" indent="0">
              <a:buFontTx/>
              <a:buNone/>
              <a:defRPr>
                <a:solidFill>
                  <a:srgbClr val="FFFFFF"/>
                </a:solidFill>
              </a:defRPr>
            </a:lvl3pPr>
            <a:lvl4pPr marL="1216588" indent="0">
              <a:buFontTx/>
              <a:buNone/>
              <a:defRPr>
                <a:solidFill>
                  <a:srgbClr val="FFFFFF"/>
                </a:solidFill>
              </a:defRPr>
            </a:lvl4pPr>
            <a:lvl5pPr marL="1828480" indent="0">
              <a:buFontTx/>
              <a:buNone/>
              <a:defRPr>
                <a:solidFill>
                  <a:srgbClr val="FFFFFF"/>
                </a:solidFill>
              </a:defRPr>
            </a:lvl5pPr>
          </a:lstStyle>
          <a:p>
            <a:pPr lvl="0"/>
            <a:r>
              <a:rPr lang="en-US" dirty="0"/>
              <a:t>January 1, 2016</a:t>
            </a:r>
          </a:p>
        </p:txBody>
      </p:sp>
      <p:sp>
        <p:nvSpPr>
          <p:cNvPr id="20" name="Picture Placeholder 6"/>
          <p:cNvSpPr>
            <a:spLocks noGrp="1"/>
          </p:cNvSpPr>
          <p:nvPr>
            <p:ph type="pic" sz="quarter" idx="11"/>
          </p:nvPr>
        </p:nvSpPr>
        <p:spPr>
          <a:xfrm>
            <a:off x="-4028" y="-32659"/>
            <a:ext cx="12211435" cy="6898358"/>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96780" h="5986772">
                <a:moveTo>
                  <a:pt x="5261" y="0"/>
                </a:moveTo>
                <a:lnTo>
                  <a:pt x="4788200" y="22188"/>
                </a:lnTo>
                <a:cubicBezTo>
                  <a:pt x="4786333" y="1019259"/>
                  <a:pt x="4764881" y="1961223"/>
                  <a:pt x="4763014" y="2958294"/>
                </a:cubicBezTo>
                <a:lnTo>
                  <a:pt x="7172029" y="5079982"/>
                </a:lnTo>
                <a:lnTo>
                  <a:pt x="7610924" y="5073302"/>
                </a:lnTo>
                <a:lnTo>
                  <a:pt x="7943875" y="5381411"/>
                </a:lnTo>
                <a:lnTo>
                  <a:pt x="11291316" y="5383496"/>
                </a:lnTo>
                <a:cubicBezTo>
                  <a:pt x="11293138" y="5595443"/>
                  <a:pt x="11294958" y="5774825"/>
                  <a:pt x="11296780" y="5986772"/>
                </a:cubicBezTo>
                <a:lnTo>
                  <a:pt x="3736" y="5985218"/>
                </a:lnTo>
                <a:cubicBezTo>
                  <a:pt x="4329" y="5362767"/>
                  <a:pt x="-543" y="5487463"/>
                  <a:pt x="50" y="5372525"/>
                </a:cubicBezTo>
                <a:lnTo>
                  <a:pt x="5261" y="0"/>
                </a:ln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2258603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Headline-BottomRight-Grays">
    <p:spTree>
      <p:nvGrpSpPr>
        <p:cNvPr id="1" name=""/>
        <p:cNvGrpSpPr/>
        <p:nvPr/>
      </p:nvGrpSpPr>
      <p:grpSpPr>
        <a:xfrm>
          <a:off x="0" y="0"/>
          <a:ext cx="0" cy="0"/>
          <a:chOff x="0" y="0"/>
          <a:chExt cx="0" cy="0"/>
        </a:xfrm>
      </p:grpSpPr>
      <p:sp>
        <p:nvSpPr>
          <p:cNvPr id="8" name="Freeform 7"/>
          <p:cNvSpPr/>
          <p:nvPr userDrawn="1"/>
        </p:nvSpPr>
        <p:spPr>
          <a:xfrm flipH="1" flipV="1">
            <a:off x="5477574" y="3540610"/>
            <a:ext cx="6739843"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rgbClr val="0D0D1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flipH="1" flipV="1">
            <a:off x="5822832" y="2974937"/>
            <a:ext cx="6389032" cy="389755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638128" y="3870363"/>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flipH="1" flipV="1">
            <a:off x="5665335" y="3197732"/>
            <a:ext cx="6551278"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accent3">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Title 1"/>
          <p:cNvSpPr>
            <a:spLocks noGrp="1"/>
          </p:cNvSpPr>
          <p:nvPr userDrawn="1">
            <p:ph type="title" hasCustomPrompt="1"/>
          </p:nvPr>
        </p:nvSpPr>
        <p:spPr>
          <a:xfrm>
            <a:off x="6267523" y="3903690"/>
            <a:ext cx="5432235" cy="2674910"/>
          </a:xfrm>
          <a:prstGeom prst="rect">
            <a:avLst/>
          </a:prstGeom>
          <a:ln>
            <a:noFill/>
          </a:ln>
        </p:spPr>
        <p:txBody>
          <a:bodyPr lIns="0" tIns="0" rIns="0" bIns="0" anchor="t" anchorCtr="0">
            <a:normAutofit/>
          </a:bodyPr>
          <a:lstStyle>
            <a:lvl1pPr algn="r">
              <a:lnSpc>
                <a:spcPct val="100000"/>
              </a:lnSpc>
              <a:defRPr sz="6400" spc="-100" baseline="0">
                <a:solidFill>
                  <a:srgbClr val="FFFFFF"/>
                </a:solidFill>
              </a:defRPr>
            </a:lvl1pPr>
          </a:lstStyle>
          <a:p>
            <a:r>
              <a:rPr lang="en-US" dirty="0"/>
              <a:t>Click to add headline here</a:t>
            </a:r>
          </a:p>
        </p:txBody>
      </p:sp>
      <p:sp>
        <p:nvSpPr>
          <p:cNvPr id="10" name="Picture Placeholder 6"/>
          <p:cNvSpPr>
            <a:spLocks noGrp="1"/>
          </p:cNvSpPr>
          <p:nvPr userDrawn="1">
            <p:ph type="pic" sz="quarter" idx="11"/>
          </p:nvPr>
        </p:nvSpPr>
        <p:spPr>
          <a:xfrm>
            <a:off x="-17192" y="-19794"/>
            <a:ext cx="12241963" cy="692814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 name="connsiteX0" fmla="*/ 4381 w 11362645"/>
              <a:gd name="connsiteY0" fmla="*/ 18224 h 6023645"/>
              <a:gd name="connsiteX1" fmla="*/ 11362645 w 11362645"/>
              <a:gd name="connsiteY1" fmla="*/ 0 h 6023645"/>
              <a:gd name="connsiteX2" fmla="*/ 3652210 w 11362645"/>
              <a:gd name="connsiteY2" fmla="*/ 3039792 h 6023645"/>
              <a:gd name="connsiteX3" fmla="*/ 3786966 w 11362645"/>
              <a:gd name="connsiteY3" fmla="*/ 3148992 h 6023645"/>
              <a:gd name="connsiteX4" fmla="*/ 3790595 w 11362645"/>
              <a:gd name="connsiteY4" fmla="*/ 3487249 h 6023645"/>
              <a:gd name="connsiteX5" fmla="*/ 6619791 w 11362645"/>
              <a:gd name="connsiteY5" fmla="*/ 5789481 h 6023645"/>
              <a:gd name="connsiteX6" fmla="*/ 6948671 w 11362645"/>
              <a:gd name="connsiteY6" fmla="*/ 5785442 h 6023645"/>
              <a:gd name="connsiteX7" fmla="*/ 7173943 w 11362645"/>
              <a:gd name="connsiteY7" fmla="*/ 5986627 h 6023645"/>
              <a:gd name="connsiteX8" fmla="*/ 15914 w 11362645"/>
              <a:gd name="connsiteY8" fmla="*/ 5985073 h 6023645"/>
              <a:gd name="connsiteX9" fmla="*/ 476 w 11362645"/>
              <a:gd name="connsiteY9" fmla="*/ 6011642 h 6023645"/>
              <a:gd name="connsiteX10" fmla="*/ 4381 w 11362645"/>
              <a:gd name="connsiteY10" fmla="*/ 18224 h 6023645"/>
              <a:gd name="connsiteX0" fmla="*/ 4381 w 12079505"/>
              <a:gd name="connsiteY0" fmla="*/ 0 h 6005421"/>
              <a:gd name="connsiteX1" fmla="*/ 12079505 w 12079505"/>
              <a:gd name="connsiteY1" fmla="*/ 202211 h 6005421"/>
              <a:gd name="connsiteX2" fmla="*/ 3652210 w 12079505"/>
              <a:gd name="connsiteY2" fmla="*/ 3021568 h 6005421"/>
              <a:gd name="connsiteX3" fmla="*/ 3786966 w 12079505"/>
              <a:gd name="connsiteY3" fmla="*/ 3130768 h 6005421"/>
              <a:gd name="connsiteX4" fmla="*/ 3790595 w 12079505"/>
              <a:gd name="connsiteY4" fmla="*/ 3469025 h 6005421"/>
              <a:gd name="connsiteX5" fmla="*/ 6619791 w 12079505"/>
              <a:gd name="connsiteY5" fmla="*/ 5771257 h 6005421"/>
              <a:gd name="connsiteX6" fmla="*/ 6948671 w 12079505"/>
              <a:gd name="connsiteY6" fmla="*/ 5767218 h 6005421"/>
              <a:gd name="connsiteX7" fmla="*/ 7173943 w 12079505"/>
              <a:gd name="connsiteY7" fmla="*/ 5968403 h 6005421"/>
              <a:gd name="connsiteX8" fmla="*/ 15914 w 12079505"/>
              <a:gd name="connsiteY8" fmla="*/ 5966849 h 6005421"/>
              <a:gd name="connsiteX9" fmla="*/ 476 w 12079505"/>
              <a:gd name="connsiteY9" fmla="*/ 5993418 h 6005421"/>
              <a:gd name="connsiteX10" fmla="*/ 4381 w 12079505"/>
              <a:gd name="connsiteY10" fmla="*/ 0 h 6005421"/>
              <a:gd name="connsiteX0" fmla="*/ 4381 w 12079505"/>
              <a:gd name="connsiteY0" fmla="*/ 0 h 6005421"/>
              <a:gd name="connsiteX1" fmla="*/ 12079505 w 12079505"/>
              <a:gd name="connsiteY1" fmla="*/ 202211 h 6005421"/>
              <a:gd name="connsiteX2" fmla="*/ 11337895 w 12079505"/>
              <a:gd name="connsiteY2" fmla="*/ 2580698 h 6005421"/>
              <a:gd name="connsiteX3" fmla="*/ 3786966 w 12079505"/>
              <a:gd name="connsiteY3" fmla="*/ 3130768 h 6005421"/>
              <a:gd name="connsiteX4" fmla="*/ 3790595 w 12079505"/>
              <a:gd name="connsiteY4" fmla="*/ 3469025 h 6005421"/>
              <a:gd name="connsiteX5" fmla="*/ 6619791 w 12079505"/>
              <a:gd name="connsiteY5" fmla="*/ 5771257 h 6005421"/>
              <a:gd name="connsiteX6" fmla="*/ 6948671 w 12079505"/>
              <a:gd name="connsiteY6" fmla="*/ 5767218 h 6005421"/>
              <a:gd name="connsiteX7" fmla="*/ 7173943 w 12079505"/>
              <a:gd name="connsiteY7" fmla="*/ 5968403 h 6005421"/>
              <a:gd name="connsiteX8" fmla="*/ 15914 w 12079505"/>
              <a:gd name="connsiteY8" fmla="*/ 5966849 h 6005421"/>
              <a:gd name="connsiteX9" fmla="*/ 476 w 12079505"/>
              <a:gd name="connsiteY9" fmla="*/ 5993418 h 6005421"/>
              <a:gd name="connsiteX10" fmla="*/ 4381 w 12079505"/>
              <a:gd name="connsiteY10" fmla="*/ 0 h 6005421"/>
              <a:gd name="connsiteX0" fmla="*/ 4381 w 11337991"/>
              <a:gd name="connsiteY0" fmla="*/ 7202 h 6012623"/>
              <a:gd name="connsiteX1" fmla="*/ 11315637 w 11337991"/>
              <a:gd name="connsiteY1" fmla="*/ 0 h 6012623"/>
              <a:gd name="connsiteX2" fmla="*/ 11337895 w 11337991"/>
              <a:gd name="connsiteY2" fmla="*/ 2587900 h 6012623"/>
              <a:gd name="connsiteX3" fmla="*/ 3786966 w 11337991"/>
              <a:gd name="connsiteY3" fmla="*/ 3137970 h 6012623"/>
              <a:gd name="connsiteX4" fmla="*/ 3790595 w 11337991"/>
              <a:gd name="connsiteY4" fmla="*/ 3476227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3790595 w 11337991"/>
              <a:gd name="connsiteY4" fmla="*/ 3476227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6619791 w 11337991"/>
              <a:gd name="connsiteY5" fmla="*/ 5778459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6948671 w 11337991"/>
              <a:gd name="connsiteY6" fmla="*/ 5774420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7173943 w 11337991"/>
              <a:gd name="connsiteY7" fmla="*/ 5975605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15914 w 11337991"/>
              <a:gd name="connsiteY8" fmla="*/ 5974051 h 6012623"/>
              <a:gd name="connsiteX9" fmla="*/ 476 w 11337991"/>
              <a:gd name="connsiteY9" fmla="*/ 6000620 h 6012623"/>
              <a:gd name="connsiteX10" fmla="*/ 4381 w 11337991"/>
              <a:gd name="connsiteY10"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3388683 w 11337991"/>
              <a:gd name="connsiteY8" fmla="*/ 4833684 h 6012623"/>
              <a:gd name="connsiteX9" fmla="*/ 15914 w 11337991"/>
              <a:gd name="connsiteY9" fmla="*/ 5974051 h 6012623"/>
              <a:gd name="connsiteX10" fmla="*/ 476 w 11337991"/>
              <a:gd name="connsiteY10" fmla="*/ 6000620 h 6012623"/>
              <a:gd name="connsiteX11" fmla="*/ 4381 w 11337991"/>
              <a:gd name="connsiteY11"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15914 w 11337991"/>
              <a:gd name="connsiteY9" fmla="*/ 5974051 h 6012623"/>
              <a:gd name="connsiteX10" fmla="*/ 476 w 11337991"/>
              <a:gd name="connsiteY10" fmla="*/ 6000620 h 6012623"/>
              <a:gd name="connsiteX11" fmla="*/ 4381 w 11337991"/>
              <a:gd name="connsiteY11"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3623719 w 11337991"/>
              <a:gd name="connsiteY9" fmla="*/ 4811640 h 6012623"/>
              <a:gd name="connsiteX10" fmla="*/ 15914 w 11337991"/>
              <a:gd name="connsiteY10" fmla="*/ 5974051 h 6012623"/>
              <a:gd name="connsiteX11" fmla="*/ 476 w 11337991"/>
              <a:gd name="connsiteY11" fmla="*/ 6000620 h 6012623"/>
              <a:gd name="connsiteX12" fmla="*/ 4381 w 11337991"/>
              <a:gd name="connsiteY12" fmla="*/ 7202 h 6012623"/>
              <a:gd name="connsiteX0" fmla="*/ 4381 w 11337991"/>
              <a:gd name="connsiteY0" fmla="*/ 7202 h 6012623"/>
              <a:gd name="connsiteX1" fmla="*/ 11315637 w 11337991"/>
              <a:gd name="connsiteY1" fmla="*/ 0 h 6012623"/>
              <a:gd name="connsiteX2" fmla="*/ 11337895 w 11337991"/>
              <a:gd name="connsiteY2" fmla="*/ 2587900 h 6012623"/>
              <a:gd name="connsiteX3" fmla="*/ 7042218 w 11337991"/>
              <a:gd name="connsiteY3" fmla="*/ 2619947 h 6012623"/>
              <a:gd name="connsiteX4" fmla="*/ 5435849 w 11337991"/>
              <a:gd name="connsiteY4" fmla="*/ 3586445 h 6012623"/>
              <a:gd name="connsiteX5" fmla="*/ 5468114 w 11337991"/>
              <a:gd name="connsiteY5" fmla="*/ 3904762 h 6012623"/>
              <a:gd name="connsiteX6" fmla="*/ 5291666 w 11337991"/>
              <a:gd name="connsiteY6" fmla="*/ 3933788 h 6012623"/>
              <a:gd name="connsiteX7" fmla="*/ 5317157 w 11337991"/>
              <a:gd name="connsiteY7" fmla="*/ 4223147 h 6012623"/>
              <a:gd name="connsiteX8" fmla="*/ 5127951 w 11337991"/>
              <a:gd name="connsiteY8" fmla="*/ 4326684 h 6012623"/>
              <a:gd name="connsiteX9" fmla="*/ 5092696 w 11337991"/>
              <a:gd name="connsiteY9" fmla="*/ 5968924 h 6012623"/>
              <a:gd name="connsiteX10" fmla="*/ 15914 w 11337991"/>
              <a:gd name="connsiteY10" fmla="*/ 5974051 h 6012623"/>
              <a:gd name="connsiteX11" fmla="*/ 476 w 11337991"/>
              <a:gd name="connsiteY11" fmla="*/ 6000620 h 6012623"/>
              <a:gd name="connsiteX12" fmla="*/ 4381 w 11337991"/>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8 w 11325022"/>
              <a:gd name="connsiteY3" fmla="*/ 261994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9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2219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35849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31336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68114 w 11325022"/>
              <a:gd name="connsiteY5" fmla="*/ 3904762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91666 w 11325022"/>
              <a:gd name="connsiteY6" fmla="*/ 3933788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78608 w 11325022"/>
              <a:gd name="connsiteY6" fmla="*/ 3982774 h 6012623"/>
              <a:gd name="connsiteX7" fmla="*/ 5317157 w 11325022"/>
              <a:gd name="connsiteY7" fmla="*/ 4223147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61900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396675 w 11325022"/>
              <a:gd name="connsiteY4" fmla="*/ 3586445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127951 w 11325022"/>
              <a:gd name="connsiteY8" fmla="*/ 432668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09574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 name="connsiteX0" fmla="*/ 4381 w 11325022"/>
              <a:gd name="connsiteY0" fmla="*/ 7202 h 6012623"/>
              <a:gd name="connsiteX1" fmla="*/ 11315637 w 11325022"/>
              <a:gd name="connsiteY1" fmla="*/ 0 h 6012623"/>
              <a:gd name="connsiteX2" fmla="*/ 11324838 w 11325022"/>
              <a:gd name="connsiteY2" fmla="*/ 2612394 h 6012623"/>
              <a:gd name="connsiteX3" fmla="*/ 7048748 w 11325022"/>
              <a:gd name="connsiteY3" fmla="*/ 2638317 h 6012623"/>
              <a:gd name="connsiteX4" fmla="*/ 5409734 w 11325022"/>
              <a:gd name="connsiteY4" fmla="*/ 3561952 h 6012623"/>
              <a:gd name="connsiteX5" fmla="*/ 5409353 w 11325022"/>
              <a:gd name="connsiteY5" fmla="*/ 3886393 h 6012623"/>
              <a:gd name="connsiteX6" fmla="*/ 5278608 w 11325022"/>
              <a:gd name="connsiteY6" fmla="*/ 3982774 h 6012623"/>
              <a:gd name="connsiteX7" fmla="*/ 5284512 w 11325022"/>
              <a:gd name="connsiteY7" fmla="*/ 4229271 h 6012623"/>
              <a:gd name="connsiteX8" fmla="*/ 5095306 w 11325022"/>
              <a:gd name="connsiteY8" fmla="*/ 4345054 h 6012623"/>
              <a:gd name="connsiteX9" fmla="*/ 5092696 w 11325022"/>
              <a:gd name="connsiteY9" fmla="*/ 5968924 h 6012623"/>
              <a:gd name="connsiteX10" fmla="*/ 15914 w 11325022"/>
              <a:gd name="connsiteY10" fmla="*/ 5974051 h 6012623"/>
              <a:gd name="connsiteX11" fmla="*/ 476 w 11325022"/>
              <a:gd name="connsiteY11" fmla="*/ 6000620 h 6012623"/>
              <a:gd name="connsiteX12" fmla="*/ 4381 w 11325022"/>
              <a:gd name="connsiteY12" fmla="*/ 7202 h 601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5022" h="6012623">
                <a:moveTo>
                  <a:pt x="4381" y="7202"/>
                </a:moveTo>
                <a:lnTo>
                  <a:pt x="11315637" y="0"/>
                </a:lnTo>
                <a:cubicBezTo>
                  <a:pt x="11313770" y="997071"/>
                  <a:pt x="11326705" y="1615323"/>
                  <a:pt x="11324838" y="2612394"/>
                </a:cubicBezTo>
                <a:lnTo>
                  <a:pt x="7048748" y="2638317"/>
                </a:lnTo>
                <a:cubicBezTo>
                  <a:pt x="6793153" y="2795974"/>
                  <a:pt x="5848142" y="3318571"/>
                  <a:pt x="5409734" y="3561952"/>
                </a:cubicBezTo>
                <a:lnTo>
                  <a:pt x="5409353" y="3886393"/>
                </a:lnTo>
                <a:cubicBezTo>
                  <a:pt x="5423222" y="3878924"/>
                  <a:pt x="5254543" y="3984791"/>
                  <a:pt x="5278608" y="3982774"/>
                </a:cubicBezTo>
                <a:cubicBezTo>
                  <a:pt x="5289135" y="3984491"/>
                  <a:pt x="5276161" y="4219390"/>
                  <a:pt x="5284512" y="4229271"/>
                </a:cubicBezTo>
                <a:lnTo>
                  <a:pt x="5095306" y="4345054"/>
                </a:lnTo>
                <a:cubicBezTo>
                  <a:pt x="5100965" y="4935330"/>
                  <a:pt x="5093566" y="5427634"/>
                  <a:pt x="5092696" y="5968924"/>
                </a:cubicBezTo>
                <a:lnTo>
                  <a:pt x="15914" y="5974051"/>
                </a:lnTo>
                <a:cubicBezTo>
                  <a:pt x="16507" y="5351600"/>
                  <a:pt x="-117" y="6115558"/>
                  <a:pt x="476" y="6000620"/>
                </a:cubicBezTo>
                <a:cubicBezTo>
                  <a:pt x="-2140" y="4215901"/>
                  <a:pt x="6997" y="1791921"/>
                  <a:pt x="4381" y="7202"/>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2790530448"/>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eadline+Generic Image-Man/Mobile-Purp">
    <p:spTree>
      <p:nvGrpSpPr>
        <p:cNvPr id="1" name=""/>
        <p:cNvGrpSpPr/>
        <p:nvPr/>
      </p:nvGrpSpPr>
      <p:grpSpPr>
        <a:xfrm>
          <a:off x="0" y="0"/>
          <a:ext cx="0" cy="0"/>
          <a:chOff x="0" y="0"/>
          <a:chExt cx="0" cy="0"/>
        </a:xfrm>
      </p:grpSpPr>
      <p:pic>
        <p:nvPicPr>
          <p:cNvPr id="3" name="Picture 2" descr="man-cellph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11140"/>
            <a:ext cx="12192000" cy="6858000"/>
          </a:xfrm>
          <a:prstGeom prst="rect">
            <a:avLst/>
          </a:prstGeom>
        </p:spPr>
      </p:pic>
      <p:grpSp>
        <p:nvGrpSpPr>
          <p:cNvPr id="7" name="Group 6"/>
          <p:cNvGrpSpPr/>
          <p:nvPr userDrawn="1"/>
        </p:nvGrpSpPr>
        <p:grpSpPr>
          <a:xfrm>
            <a:off x="-21105" y="-8811"/>
            <a:ext cx="6739843" cy="4999485"/>
            <a:chOff x="-21110" y="-8811"/>
            <a:chExt cx="6738088" cy="4999485"/>
          </a:xfrm>
        </p:grpSpPr>
        <p:sp>
          <p:nvSpPr>
            <p:cNvPr id="2" name="Freeform 1"/>
            <p:cNvSpPr/>
            <p:nvPr userDrawn="1"/>
          </p:nvSpPr>
          <p:spPr>
            <a:xfrm>
              <a:off x="-15569" y="-8811"/>
              <a:ext cx="6387368" cy="4999485"/>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87368"/>
                <a:gd name="connsiteY0" fmla="*/ 3897556 h 3897556"/>
                <a:gd name="connsiteX1" fmla="*/ 4560146 w 6387368"/>
                <a:gd name="connsiteY1" fmla="*/ 3879048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560146" y="3879048"/>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8" name="Freeform 7"/>
            <p:cNvSpPr/>
            <p:nvPr userDrawn="1"/>
          </p:nvSpPr>
          <p:spPr>
            <a:xfrm>
              <a:off x="-21110" y="-7276"/>
              <a:ext cx="6738088" cy="4272348"/>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20317" y="-6511"/>
              <a:ext cx="6549572" cy="4727718"/>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475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414114" y="3665369"/>
                  </a:lnTo>
                  <a:lnTo>
                    <a:pt x="6542699" y="2344569"/>
                  </a:lnTo>
                  <a:lnTo>
                    <a:pt x="6549572" y="0"/>
                  </a:lnTo>
                  <a:lnTo>
                    <a:pt x="0" y="1475"/>
                  </a:lnTo>
                  <a:lnTo>
                    <a:pt x="20318" y="3685689"/>
                  </a:lnTo>
                  <a:close/>
                </a:path>
              </a:pathLst>
            </a:cu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grpSp>
      <p:sp>
        <p:nvSpPr>
          <p:cNvPr id="14" name="Title 1"/>
          <p:cNvSpPr>
            <a:spLocks noGrp="1"/>
          </p:cNvSpPr>
          <p:nvPr userDrawn="1">
            <p:ph type="title" hasCustomPrompt="1"/>
          </p:nvPr>
        </p:nvSpPr>
        <p:spPr>
          <a:xfrm>
            <a:off x="457275" y="464860"/>
            <a:ext cx="5708008" cy="1790319"/>
          </a:xfrm>
          <a:prstGeom prst="rect">
            <a:avLst/>
          </a:prstGeom>
          <a:ln>
            <a:noFill/>
          </a:ln>
        </p:spPr>
        <p:txBody>
          <a:bodyPr lIns="0" tIns="0" rIns="0" bIns="0" anchor="t" anchorCtr="0">
            <a:normAutofit/>
          </a:bodyPr>
          <a:lstStyle>
            <a:lvl1pPr>
              <a:lnSpc>
                <a:spcPct val="100000"/>
              </a:lnSpc>
              <a:defRPr sz="5000" spc="-100" baseline="0">
                <a:solidFill>
                  <a:schemeClr val="bg1"/>
                </a:solidFill>
              </a:defRPr>
            </a:lvl1pPr>
          </a:lstStyle>
          <a:p>
            <a:r>
              <a:rPr lang="en-US" dirty="0"/>
              <a:t>Click to add slide headline here</a:t>
            </a:r>
          </a:p>
        </p:txBody>
      </p:sp>
      <p:sp>
        <p:nvSpPr>
          <p:cNvPr id="9" name="Text Placeholder 2"/>
          <p:cNvSpPr>
            <a:spLocks noGrp="1"/>
          </p:cNvSpPr>
          <p:nvPr>
            <p:ph type="body" sz="quarter" idx="12" hasCustomPrompt="1"/>
          </p:nvPr>
        </p:nvSpPr>
        <p:spPr>
          <a:xfrm>
            <a:off x="467765" y="2201730"/>
            <a:ext cx="4626262" cy="2027370"/>
          </a:xfrm>
          <a:prstGeom prst="rect">
            <a:avLst/>
          </a:prstGeom>
          <a:ln>
            <a:noFill/>
          </a:ln>
        </p:spPr>
        <p:txBody>
          <a:bodyPr lIns="0" tIns="0" rIns="0" bIns="0">
            <a:normAutofit/>
          </a:bodyPr>
          <a:lstStyle>
            <a:lvl1pPr>
              <a:lnSpc>
                <a:spcPct val="150000"/>
              </a:lnSpc>
              <a:spcBef>
                <a:spcPts val="0"/>
              </a:spcBef>
              <a:spcAft>
                <a:spcPts val="0"/>
              </a:spcAft>
              <a:defRPr sz="2800">
                <a:solidFill>
                  <a:srgbClr val="FFFFFF"/>
                </a:solidFill>
              </a:defRPr>
            </a:lvl1pPr>
            <a:lvl2pPr marL="284163" indent="-173038">
              <a:lnSpc>
                <a:spcPct val="150000"/>
              </a:lnSpc>
              <a:spcBef>
                <a:spcPts val="0"/>
              </a:spcBef>
              <a:spcAft>
                <a:spcPts val="0"/>
              </a:spcAft>
              <a:buClr>
                <a:schemeClr val="bg1"/>
              </a:buClr>
              <a:buFont typeface="Wingdings" charset="2"/>
              <a:buChar char="§"/>
              <a:defRPr sz="2000">
                <a:solidFill>
                  <a:srgbClr val="FFFFFF"/>
                </a:solidFill>
              </a:defRPr>
            </a:lvl2pPr>
            <a:lvl3pPr marL="517525" indent="-233363">
              <a:lnSpc>
                <a:spcPct val="150000"/>
              </a:lnSpc>
              <a:spcBef>
                <a:spcPts val="0"/>
              </a:spcBef>
              <a:spcAft>
                <a:spcPts val="0"/>
              </a:spcAft>
              <a:buClr>
                <a:schemeClr val="bg1"/>
              </a:buClr>
              <a:buFont typeface="Arial"/>
              <a:buChar char="•"/>
              <a:defRPr sz="1800">
                <a:solidFill>
                  <a:srgbClr val="FFFFFF"/>
                </a:solidFill>
              </a:defRPr>
            </a:lvl3pPr>
            <a:lvl4pPr marL="630238" indent="-233363">
              <a:lnSpc>
                <a:spcPct val="150000"/>
              </a:lnSpc>
              <a:spcBef>
                <a:spcPts val="0"/>
              </a:spcBef>
              <a:spcAft>
                <a:spcPts val="0"/>
              </a:spcAft>
              <a:buClr>
                <a:schemeClr val="bg1"/>
              </a:buClr>
              <a:defRPr sz="1800">
                <a:solidFill>
                  <a:srgbClr val="FFFFFF"/>
                </a:solidFill>
                <a:latin typeface="Corbel"/>
                <a:cs typeface="Corbel"/>
              </a:defRPr>
            </a:lvl4pPr>
            <a:lvl5pPr marL="517525" indent="0">
              <a:lnSpc>
                <a:spcPct val="150000"/>
              </a:lnSpc>
              <a:spcBef>
                <a:spcPts val="0"/>
              </a:spcBef>
              <a:spcAft>
                <a:spcPts val="0"/>
              </a:spcAft>
              <a:buClr>
                <a:schemeClr val="bg1"/>
              </a:buClr>
              <a:buSzPct val="75000"/>
              <a:buFont typeface="Courier New"/>
              <a:buNone/>
              <a:defRPr sz="1800">
                <a:solidFill>
                  <a:srgbClr val="FFFFFF"/>
                </a:solidFil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00257698"/>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eadline+Generic Image-YgMan/Mobile-Pur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1999" cy="6861783"/>
          </a:xfrm>
          <a:prstGeom prst="rect">
            <a:avLst/>
          </a:prstGeom>
        </p:spPr>
      </p:pic>
      <p:grpSp>
        <p:nvGrpSpPr>
          <p:cNvPr id="10" name="Group 9"/>
          <p:cNvGrpSpPr/>
          <p:nvPr userDrawn="1"/>
        </p:nvGrpSpPr>
        <p:grpSpPr>
          <a:xfrm flipH="1">
            <a:off x="5314787" y="-10159"/>
            <a:ext cx="6917860" cy="5171439"/>
            <a:chOff x="-21110" y="-8811"/>
            <a:chExt cx="6738088" cy="4999485"/>
          </a:xfrm>
        </p:grpSpPr>
        <p:sp>
          <p:nvSpPr>
            <p:cNvPr id="12" name="Freeform 11"/>
            <p:cNvSpPr/>
            <p:nvPr userDrawn="1"/>
          </p:nvSpPr>
          <p:spPr>
            <a:xfrm>
              <a:off x="-15569" y="-8811"/>
              <a:ext cx="6387368" cy="4999485"/>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87368"/>
                <a:gd name="connsiteY0" fmla="*/ 3897556 h 3897556"/>
                <a:gd name="connsiteX1" fmla="*/ 4560146 w 6387368"/>
                <a:gd name="connsiteY1" fmla="*/ 3879048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560146" y="3879048"/>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3" name="Freeform 12"/>
            <p:cNvSpPr/>
            <p:nvPr userDrawn="1"/>
          </p:nvSpPr>
          <p:spPr>
            <a:xfrm>
              <a:off x="-21110" y="-7276"/>
              <a:ext cx="6738088" cy="4272348"/>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Freeform 13"/>
            <p:cNvSpPr/>
            <p:nvPr userDrawn="1"/>
          </p:nvSpPr>
          <p:spPr>
            <a:xfrm>
              <a:off x="-20317" y="-6511"/>
              <a:ext cx="6549572" cy="4727718"/>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475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414114" y="3665369"/>
                  </a:lnTo>
                  <a:lnTo>
                    <a:pt x="6542699" y="2344569"/>
                  </a:lnTo>
                  <a:lnTo>
                    <a:pt x="6549572" y="0"/>
                  </a:lnTo>
                  <a:lnTo>
                    <a:pt x="0" y="1475"/>
                  </a:lnTo>
                  <a:lnTo>
                    <a:pt x="20318" y="3685689"/>
                  </a:lnTo>
                  <a:close/>
                </a:path>
              </a:pathLst>
            </a:cu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grpSp>
      <p:sp>
        <p:nvSpPr>
          <p:cNvPr id="9" name="Title 1"/>
          <p:cNvSpPr>
            <a:spLocks noGrp="1"/>
          </p:cNvSpPr>
          <p:nvPr>
            <p:ph type="title" hasCustomPrompt="1"/>
          </p:nvPr>
        </p:nvSpPr>
        <p:spPr>
          <a:xfrm>
            <a:off x="6008621" y="477560"/>
            <a:ext cx="5708008" cy="1790319"/>
          </a:xfrm>
          <a:prstGeom prst="rect">
            <a:avLst/>
          </a:prstGeom>
          <a:ln>
            <a:noFill/>
          </a:ln>
        </p:spPr>
        <p:txBody>
          <a:bodyPr lIns="0" tIns="0" rIns="0" bIns="0" anchor="t" anchorCtr="0">
            <a:normAutofit/>
          </a:bodyPr>
          <a:lstStyle>
            <a:lvl1pPr algn="r">
              <a:lnSpc>
                <a:spcPct val="100000"/>
              </a:lnSpc>
              <a:defRPr sz="5000" spc="-100" baseline="0">
                <a:solidFill>
                  <a:schemeClr val="bg1"/>
                </a:solidFill>
              </a:defRPr>
            </a:lvl1pPr>
          </a:lstStyle>
          <a:p>
            <a:r>
              <a:rPr lang="en-US" dirty="0"/>
              <a:t>Click to add slide headline here</a:t>
            </a:r>
          </a:p>
        </p:txBody>
      </p:sp>
      <p:sp>
        <p:nvSpPr>
          <p:cNvPr id="11" name="Text Placeholder 2"/>
          <p:cNvSpPr>
            <a:spLocks noGrp="1"/>
          </p:cNvSpPr>
          <p:nvPr>
            <p:ph type="body" sz="quarter" idx="12" hasCustomPrompt="1"/>
          </p:nvPr>
        </p:nvSpPr>
        <p:spPr>
          <a:xfrm>
            <a:off x="7098892" y="2125530"/>
            <a:ext cx="4626262" cy="2027370"/>
          </a:xfrm>
          <a:prstGeom prst="rect">
            <a:avLst/>
          </a:prstGeom>
          <a:ln>
            <a:noFill/>
          </a:ln>
        </p:spPr>
        <p:txBody>
          <a:bodyPr lIns="0" tIns="0" rIns="0" bIns="0">
            <a:normAutofit/>
          </a:bodyPr>
          <a:lstStyle>
            <a:lvl1pPr algn="r">
              <a:lnSpc>
                <a:spcPct val="150000"/>
              </a:lnSpc>
              <a:spcBef>
                <a:spcPts val="0"/>
              </a:spcBef>
              <a:spcAft>
                <a:spcPts val="0"/>
              </a:spcAft>
              <a:defRPr sz="2800">
                <a:solidFill>
                  <a:srgbClr val="FFFFFF"/>
                </a:solidFill>
              </a:defRPr>
            </a:lvl1pPr>
            <a:lvl2pPr marL="284163" indent="-173038" algn="r">
              <a:lnSpc>
                <a:spcPct val="150000"/>
              </a:lnSpc>
              <a:spcBef>
                <a:spcPts val="0"/>
              </a:spcBef>
              <a:spcAft>
                <a:spcPts val="0"/>
              </a:spcAft>
              <a:buClr>
                <a:schemeClr val="bg1"/>
              </a:buClr>
              <a:buFont typeface="Wingdings" charset="2"/>
              <a:buChar char="§"/>
              <a:defRPr sz="2000">
                <a:solidFill>
                  <a:srgbClr val="FFFFFF"/>
                </a:solidFill>
              </a:defRPr>
            </a:lvl2pPr>
            <a:lvl3pPr marL="517525" indent="-233363" algn="r">
              <a:lnSpc>
                <a:spcPct val="150000"/>
              </a:lnSpc>
              <a:spcBef>
                <a:spcPts val="0"/>
              </a:spcBef>
              <a:spcAft>
                <a:spcPts val="0"/>
              </a:spcAft>
              <a:buClr>
                <a:schemeClr val="bg1"/>
              </a:buClr>
              <a:buFont typeface="Arial"/>
              <a:buChar char="•"/>
              <a:defRPr sz="1800">
                <a:solidFill>
                  <a:srgbClr val="FFFFFF"/>
                </a:solidFill>
              </a:defRPr>
            </a:lvl3pPr>
            <a:lvl4pPr marL="630238" indent="-233363" algn="r">
              <a:lnSpc>
                <a:spcPct val="150000"/>
              </a:lnSpc>
              <a:spcBef>
                <a:spcPts val="0"/>
              </a:spcBef>
              <a:spcAft>
                <a:spcPts val="0"/>
              </a:spcAft>
              <a:buClr>
                <a:schemeClr val="bg1"/>
              </a:buClr>
              <a:defRPr sz="1800">
                <a:solidFill>
                  <a:srgbClr val="FFFFFF"/>
                </a:solidFill>
                <a:latin typeface="Corbel"/>
                <a:cs typeface="Corbel"/>
              </a:defRPr>
            </a:lvl4pPr>
            <a:lvl5pPr marL="517525" indent="0">
              <a:lnSpc>
                <a:spcPct val="150000"/>
              </a:lnSpc>
              <a:spcBef>
                <a:spcPts val="0"/>
              </a:spcBef>
              <a:spcAft>
                <a:spcPts val="0"/>
              </a:spcAft>
              <a:buClr>
                <a:schemeClr val="bg1"/>
              </a:buClr>
              <a:buSzPct val="75000"/>
              <a:buFont typeface="Courier New"/>
              <a:buNone/>
              <a:defRPr sz="1800">
                <a:solidFill>
                  <a:srgbClr val="FFFFFF"/>
                </a:solidFil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4401539"/>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Headline+Generic Image-Crosswalk-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447"/>
            <a:ext cx="12191999" cy="6863447"/>
          </a:xfrm>
          <a:prstGeom prst="rect">
            <a:avLst/>
          </a:prstGeom>
        </p:spPr>
      </p:pic>
      <p:sp>
        <p:nvSpPr>
          <p:cNvPr id="12" name="Freeform 11"/>
          <p:cNvSpPr/>
          <p:nvPr userDrawn="1"/>
        </p:nvSpPr>
        <p:spPr>
          <a:xfrm>
            <a:off x="-15573" y="-8811"/>
            <a:ext cx="6389032" cy="4999485"/>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87368"/>
              <a:gd name="connsiteY0" fmla="*/ 3897556 h 3897556"/>
              <a:gd name="connsiteX1" fmla="*/ 4560146 w 6387368"/>
              <a:gd name="connsiteY1" fmla="*/ 3879048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560146" y="3879048"/>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3" name="Freeform 12"/>
          <p:cNvSpPr/>
          <p:nvPr userDrawn="1"/>
        </p:nvSpPr>
        <p:spPr>
          <a:xfrm>
            <a:off x="-21105" y="-7276"/>
            <a:ext cx="6739843" cy="4272348"/>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Freeform 13"/>
          <p:cNvSpPr/>
          <p:nvPr userDrawn="1"/>
        </p:nvSpPr>
        <p:spPr>
          <a:xfrm>
            <a:off x="-20322" y="-6511"/>
            <a:ext cx="6551278" cy="4727718"/>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475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414114" y="3665369"/>
                </a:lnTo>
                <a:lnTo>
                  <a:pt x="6542699" y="2344569"/>
                </a:lnTo>
                <a:lnTo>
                  <a:pt x="6549572" y="0"/>
                </a:lnTo>
                <a:lnTo>
                  <a:pt x="0" y="1475"/>
                </a:lnTo>
                <a:lnTo>
                  <a:pt x="20318" y="3685689"/>
                </a:lnTo>
                <a:close/>
              </a:path>
            </a:pathLst>
          </a:cu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9" name="Title 1"/>
          <p:cNvSpPr>
            <a:spLocks noGrp="1"/>
          </p:cNvSpPr>
          <p:nvPr userDrawn="1">
            <p:ph type="title" hasCustomPrompt="1"/>
          </p:nvPr>
        </p:nvSpPr>
        <p:spPr>
          <a:xfrm>
            <a:off x="457275" y="464860"/>
            <a:ext cx="5708008" cy="1790319"/>
          </a:xfrm>
          <a:prstGeom prst="rect">
            <a:avLst/>
          </a:prstGeom>
          <a:ln>
            <a:noFill/>
          </a:ln>
        </p:spPr>
        <p:txBody>
          <a:bodyPr lIns="0" tIns="0" rIns="0" bIns="0" anchor="t" anchorCtr="0">
            <a:normAutofit/>
          </a:bodyPr>
          <a:lstStyle>
            <a:lvl1pPr>
              <a:lnSpc>
                <a:spcPct val="100000"/>
              </a:lnSpc>
              <a:defRPr sz="5000" spc="-100" baseline="0">
                <a:solidFill>
                  <a:schemeClr val="bg1"/>
                </a:solidFill>
              </a:defRPr>
            </a:lvl1pPr>
          </a:lstStyle>
          <a:p>
            <a:r>
              <a:rPr lang="en-US" dirty="0"/>
              <a:t>Click to add slide headline here</a:t>
            </a:r>
          </a:p>
        </p:txBody>
      </p:sp>
      <p:sp>
        <p:nvSpPr>
          <p:cNvPr id="11" name="Text Placeholder 2"/>
          <p:cNvSpPr>
            <a:spLocks noGrp="1"/>
          </p:cNvSpPr>
          <p:nvPr userDrawn="1">
            <p:ph type="body" sz="quarter" idx="12" hasCustomPrompt="1"/>
          </p:nvPr>
        </p:nvSpPr>
        <p:spPr>
          <a:xfrm>
            <a:off x="467765" y="2201730"/>
            <a:ext cx="4626262" cy="2027370"/>
          </a:xfrm>
          <a:prstGeom prst="rect">
            <a:avLst/>
          </a:prstGeom>
          <a:ln>
            <a:noFill/>
          </a:ln>
        </p:spPr>
        <p:txBody>
          <a:bodyPr lIns="0" tIns="0" rIns="0" bIns="0">
            <a:normAutofit/>
          </a:bodyPr>
          <a:lstStyle>
            <a:lvl1pPr>
              <a:lnSpc>
                <a:spcPct val="150000"/>
              </a:lnSpc>
              <a:spcBef>
                <a:spcPts val="0"/>
              </a:spcBef>
              <a:spcAft>
                <a:spcPts val="0"/>
              </a:spcAft>
              <a:defRPr sz="2800">
                <a:solidFill>
                  <a:srgbClr val="FFFFFF"/>
                </a:solidFill>
              </a:defRPr>
            </a:lvl1pPr>
            <a:lvl2pPr marL="284163" indent="-173038">
              <a:lnSpc>
                <a:spcPct val="150000"/>
              </a:lnSpc>
              <a:spcBef>
                <a:spcPts val="0"/>
              </a:spcBef>
              <a:spcAft>
                <a:spcPts val="0"/>
              </a:spcAft>
              <a:buClr>
                <a:schemeClr val="bg1"/>
              </a:buClr>
              <a:buFont typeface="Wingdings" charset="2"/>
              <a:buChar char="§"/>
              <a:defRPr sz="2000">
                <a:solidFill>
                  <a:srgbClr val="FFFFFF"/>
                </a:solidFill>
              </a:defRPr>
            </a:lvl2pPr>
            <a:lvl3pPr marL="517525" indent="-233363">
              <a:lnSpc>
                <a:spcPct val="150000"/>
              </a:lnSpc>
              <a:spcBef>
                <a:spcPts val="0"/>
              </a:spcBef>
              <a:spcAft>
                <a:spcPts val="0"/>
              </a:spcAft>
              <a:buClr>
                <a:schemeClr val="bg1"/>
              </a:buClr>
              <a:buFont typeface="Arial"/>
              <a:buChar char="•"/>
              <a:defRPr sz="1800">
                <a:solidFill>
                  <a:srgbClr val="FFFFFF"/>
                </a:solidFill>
              </a:defRPr>
            </a:lvl3pPr>
            <a:lvl4pPr marL="630238" indent="-233363">
              <a:lnSpc>
                <a:spcPct val="150000"/>
              </a:lnSpc>
              <a:spcBef>
                <a:spcPts val="0"/>
              </a:spcBef>
              <a:spcAft>
                <a:spcPts val="0"/>
              </a:spcAft>
              <a:buClr>
                <a:schemeClr val="bg1"/>
              </a:buClr>
              <a:defRPr sz="1800">
                <a:solidFill>
                  <a:srgbClr val="FFFFFF"/>
                </a:solidFill>
                <a:latin typeface="Corbel"/>
                <a:cs typeface="Corbel"/>
              </a:defRPr>
            </a:lvl4pPr>
            <a:lvl5pPr marL="517525" indent="0">
              <a:lnSpc>
                <a:spcPct val="150000"/>
              </a:lnSpc>
              <a:spcBef>
                <a:spcPts val="0"/>
              </a:spcBef>
              <a:spcAft>
                <a:spcPts val="0"/>
              </a:spcAft>
              <a:buClr>
                <a:schemeClr val="bg1"/>
              </a:buClr>
              <a:buSzPct val="75000"/>
              <a:buFont typeface="Courier New"/>
              <a:buNone/>
              <a:defRPr sz="1800">
                <a:solidFill>
                  <a:srgbClr val="FFFFFF"/>
                </a:solidFil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30666254"/>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eadline+Generic Image-Crowd-Pur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786"/>
            <a:ext cx="12191999" cy="6856213"/>
          </a:xfrm>
          <a:prstGeom prst="rect">
            <a:avLst/>
          </a:prstGeom>
        </p:spPr>
      </p:pic>
      <p:grpSp>
        <p:nvGrpSpPr>
          <p:cNvPr id="10" name="Group 9"/>
          <p:cNvGrpSpPr/>
          <p:nvPr userDrawn="1"/>
        </p:nvGrpSpPr>
        <p:grpSpPr>
          <a:xfrm flipH="1">
            <a:off x="5314787" y="-10159"/>
            <a:ext cx="6917860" cy="5171439"/>
            <a:chOff x="-21110" y="-8811"/>
            <a:chExt cx="6738088" cy="4999485"/>
          </a:xfrm>
        </p:grpSpPr>
        <p:sp>
          <p:nvSpPr>
            <p:cNvPr id="12" name="Freeform 11"/>
            <p:cNvSpPr/>
            <p:nvPr userDrawn="1"/>
          </p:nvSpPr>
          <p:spPr>
            <a:xfrm>
              <a:off x="-15569" y="-8811"/>
              <a:ext cx="6387368" cy="4999485"/>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87368"/>
                <a:gd name="connsiteY0" fmla="*/ 3897556 h 3897556"/>
                <a:gd name="connsiteX1" fmla="*/ 4560146 w 6387368"/>
                <a:gd name="connsiteY1" fmla="*/ 3879048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560146" y="3879048"/>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3" name="Freeform 12"/>
            <p:cNvSpPr/>
            <p:nvPr userDrawn="1"/>
          </p:nvSpPr>
          <p:spPr>
            <a:xfrm>
              <a:off x="-21110" y="-7276"/>
              <a:ext cx="6738088" cy="4272348"/>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Freeform 13"/>
            <p:cNvSpPr/>
            <p:nvPr userDrawn="1"/>
          </p:nvSpPr>
          <p:spPr>
            <a:xfrm>
              <a:off x="-20317" y="-6511"/>
              <a:ext cx="6549572" cy="4727718"/>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475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414114" y="3665369"/>
                  </a:lnTo>
                  <a:lnTo>
                    <a:pt x="6542699" y="2344569"/>
                  </a:lnTo>
                  <a:lnTo>
                    <a:pt x="6549572" y="0"/>
                  </a:lnTo>
                  <a:lnTo>
                    <a:pt x="0" y="1475"/>
                  </a:lnTo>
                  <a:lnTo>
                    <a:pt x="20318" y="3685689"/>
                  </a:lnTo>
                  <a:close/>
                </a:path>
              </a:pathLst>
            </a:cu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grpSp>
      <p:sp>
        <p:nvSpPr>
          <p:cNvPr id="9" name="Title 1"/>
          <p:cNvSpPr>
            <a:spLocks noGrp="1"/>
          </p:cNvSpPr>
          <p:nvPr>
            <p:ph type="title" hasCustomPrompt="1"/>
          </p:nvPr>
        </p:nvSpPr>
        <p:spPr>
          <a:xfrm>
            <a:off x="6008621" y="477560"/>
            <a:ext cx="5708008" cy="1790319"/>
          </a:xfrm>
          <a:prstGeom prst="rect">
            <a:avLst/>
          </a:prstGeom>
          <a:ln>
            <a:noFill/>
          </a:ln>
        </p:spPr>
        <p:txBody>
          <a:bodyPr lIns="0" tIns="0" rIns="0" bIns="0" anchor="t" anchorCtr="0">
            <a:normAutofit/>
          </a:bodyPr>
          <a:lstStyle>
            <a:lvl1pPr algn="r">
              <a:lnSpc>
                <a:spcPct val="100000"/>
              </a:lnSpc>
              <a:defRPr sz="5000" spc="-100" baseline="0">
                <a:solidFill>
                  <a:schemeClr val="bg1"/>
                </a:solidFill>
              </a:defRPr>
            </a:lvl1pPr>
          </a:lstStyle>
          <a:p>
            <a:r>
              <a:rPr lang="en-US" dirty="0"/>
              <a:t>Click to add slide headline here</a:t>
            </a:r>
          </a:p>
        </p:txBody>
      </p:sp>
      <p:sp>
        <p:nvSpPr>
          <p:cNvPr id="11" name="Text Placeholder 2"/>
          <p:cNvSpPr>
            <a:spLocks noGrp="1"/>
          </p:cNvSpPr>
          <p:nvPr>
            <p:ph type="body" sz="quarter" idx="12" hasCustomPrompt="1"/>
          </p:nvPr>
        </p:nvSpPr>
        <p:spPr>
          <a:xfrm>
            <a:off x="7098892" y="2125530"/>
            <a:ext cx="4626262" cy="2027370"/>
          </a:xfrm>
          <a:prstGeom prst="rect">
            <a:avLst/>
          </a:prstGeom>
          <a:ln>
            <a:noFill/>
          </a:ln>
        </p:spPr>
        <p:txBody>
          <a:bodyPr lIns="0" tIns="0" rIns="0" bIns="0">
            <a:normAutofit/>
          </a:bodyPr>
          <a:lstStyle>
            <a:lvl1pPr algn="r">
              <a:lnSpc>
                <a:spcPct val="150000"/>
              </a:lnSpc>
              <a:spcBef>
                <a:spcPts val="0"/>
              </a:spcBef>
              <a:spcAft>
                <a:spcPts val="0"/>
              </a:spcAft>
              <a:defRPr sz="2800">
                <a:solidFill>
                  <a:srgbClr val="FFFFFF"/>
                </a:solidFill>
              </a:defRPr>
            </a:lvl1pPr>
            <a:lvl2pPr marL="284163" indent="-173038" algn="r">
              <a:lnSpc>
                <a:spcPct val="150000"/>
              </a:lnSpc>
              <a:spcBef>
                <a:spcPts val="0"/>
              </a:spcBef>
              <a:spcAft>
                <a:spcPts val="0"/>
              </a:spcAft>
              <a:buClr>
                <a:schemeClr val="bg1"/>
              </a:buClr>
              <a:buFont typeface="Wingdings" charset="2"/>
              <a:buChar char="§"/>
              <a:defRPr sz="2000">
                <a:solidFill>
                  <a:srgbClr val="FFFFFF"/>
                </a:solidFill>
              </a:defRPr>
            </a:lvl2pPr>
            <a:lvl3pPr marL="517525" indent="-233363" algn="r">
              <a:lnSpc>
                <a:spcPct val="150000"/>
              </a:lnSpc>
              <a:spcBef>
                <a:spcPts val="0"/>
              </a:spcBef>
              <a:spcAft>
                <a:spcPts val="0"/>
              </a:spcAft>
              <a:buClr>
                <a:schemeClr val="bg1"/>
              </a:buClr>
              <a:buFont typeface="Arial"/>
              <a:buChar char="•"/>
              <a:defRPr sz="1800">
                <a:solidFill>
                  <a:srgbClr val="FFFFFF"/>
                </a:solidFill>
              </a:defRPr>
            </a:lvl3pPr>
            <a:lvl4pPr marL="630238" indent="-233363" algn="r">
              <a:lnSpc>
                <a:spcPct val="150000"/>
              </a:lnSpc>
              <a:spcBef>
                <a:spcPts val="0"/>
              </a:spcBef>
              <a:spcAft>
                <a:spcPts val="0"/>
              </a:spcAft>
              <a:buClr>
                <a:schemeClr val="bg1"/>
              </a:buClr>
              <a:defRPr sz="1800">
                <a:solidFill>
                  <a:srgbClr val="FFFFFF"/>
                </a:solidFill>
                <a:latin typeface="Corbel"/>
                <a:cs typeface="Corbel"/>
              </a:defRPr>
            </a:lvl4pPr>
            <a:lvl5pPr marL="517525" indent="0">
              <a:lnSpc>
                <a:spcPct val="150000"/>
              </a:lnSpc>
              <a:spcBef>
                <a:spcPts val="0"/>
              </a:spcBef>
              <a:spcAft>
                <a:spcPts val="0"/>
              </a:spcAft>
              <a:buClr>
                <a:schemeClr val="bg1"/>
              </a:buClr>
              <a:buSzPct val="75000"/>
              <a:buFont typeface="Courier New"/>
              <a:buNone/>
              <a:defRPr sz="1800">
                <a:solidFill>
                  <a:srgbClr val="FFFFFF"/>
                </a:solidFil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54739141"/>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Headline+Generic Image-ConfTbl-Pur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6"/>
            <a:ext cx="12192000" cy="6868247"/>
          </a:xfrm>
          <a:prstGeom prst="rect">
            <a:avLst/>
          </a:prstGeom>
        </p:spPr>
      </p:pic>
      <p:grpSp>
        <p:nvGrpSpPr>
          <p:cNvPr id="4" name="Group 3"/>
          <p:cNvGrpSpPr/>
          <p:nvPr userDrawn="1"/>
        </p:nvGrpSpPr>
        <p:grpSpPr>
          <a:xfrm>
            <a:off x="-21105" y="-8811"/>
            <a:ext cx="6739843" cy="4999485"/>
            <a:chOff x="-21110" y="-8811"/>
            <a:chExt cx="6738088" cy="4999485"/>
          </a:xfrm>
        </p:grpSpPr>
        <p:sp>
          <p:nvSpPr>
            <p:cNvPr id="2" name="Freeform 1"/>
            <p:cNvSpPr/>
            <p:nvPr userDrawn="1"/>
          </p:nvSpPr>
          <p:spPr>
            <a:xfrm>
              <a:off x="-15569" y="-8811"/>
              <a:ext cx="6387368" cy="4999485"/>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87368"/>
                <a:gd name="connsiteY0" fmla="*/ 3897556 h 3897556"/>
                <a:gd name="connsiteX1" fmla="*/ 4560146 w 6387368"/>
                <a:gd name="connsiteY1" fmla="*/ 3879048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560146" y="3879048"/>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8" name="Freeform 7"/>
            <p:cNvSpPr/>
            <p:nvPr userDrawn="1"/>
          </p:nvSpPr>
          <p:spPr>
            <a:xfrm>
              <a:off x="-21110" y="-7276"/>
              <a:ext cx="6738088" cy="4272348"/>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20317" y="-6511"/>
              <a:ext cx="6549572" cy="4727718"/>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475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414114" y="3665369"/>
                  </a:lnTo>
                  <a:lnTo>
                    <a:pt x="6542699" y="2344569"/>
                  </a:lnTo>
                  <a:lnTo>
                    <a:pt x="6549572" y="0"/>
                  </a:lnTo>
                  <a:lnTo>
                    <a:pt x="0" y="1475"/>
                  </a:lnTo>
                  <a:lnTo>
                    <a:pt x="20318" y="3685689"/>
                  </a:lnTo>
                  <a:close/>
                </a:path>
              </a:pathLst>
            </a:custGeom>
            <a:solidFill>
              <a:srgbClr val="63297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grpSp>
      <p:sp>
        <p:nvSpPr>
          <p:cNvPr id="9" name="Title 1"/>
          <p:cNvSpPr>
            <a:spLocks noGrp="1"/>
          </p:cNvSpPr>
          <p:nvPr userDrawn="1">
            <p:ph type="title" hasCustomPrompt="1"/>
          </p:nvPr>
        </p:nvSpPr>
        <p:spPr>
          <a:xfrm>
            <a:off x="457275" y="464860"/>
            <a:ext cx="5708008" cy="1790319"/>
          </a:xfrm>
          <a:prstGeom prst="rect">
            <a:avLst/>
          </a:prstGeom>
          <a:ln>
            <a:noFill/>
          </a:ln>
        </p:spPr>
        <p:txBody>
          <a:bodyPr lIns="0" tIns="0" rIns="0" bIns="0" anchor="t" anchorCtr="0">
            <a:normAutofit/>
          </a:bodyPr>
          <a:lstStyle>
            <a:lvl1pPr>
              <a:lnSpc>
                <a:spcPct val="100000"/>
              </a:lnSpc>
              <a:defRPr sz="5000" spc="-100" baseline="0">
                <a:solidFill>
                  <a:schemeClr val="bg1"/>
                </a:solidFill>
              </a:defRPr>
            </a:lvl1pPr>
          </a:lstStyle>
          <a:p>
            <a:r>
              <a:rPr lang="en-US" dirty="0"/>
              <a:t>Click to add slide headline here</a:t>
            </a:r>
          </a:p>
        </p:txBody>
      </p:sp>
      <p:sp>
        <p:nvSpPr>
          <p:cNvPr id="12" name="Text Placeholder 2"/>
          <p:cNvSpPr>
            <a:spLocks noGrp="1"/>
          </p:cNvSpPr>
          <p:nvPr userDrawn="1">
            <p:ph type="body" sz="quarter" idx="12" hasCustomPrompt="1"/>
          </p:nvPr>
        </p:nvSpPr>
        <p:spPr>
          <a:xfrm>
            <a:off x="467765" y="2201730"/>
            <a:ext cx="4626262" cy="2027370"/>
          </a:xfrm>
          <a:prstGeom prst="rect">
            <a:avLst/>
          </a:prstGeom>
          <a:ln>
            <a:noFill/>
          </a:ln>
        </p:spPr>
        <p:txBody>
          <a:bodyPr lIns="0" tIns="0" rIns="0" bIns="0">
            <a:normAutofit/>
          </a:bodyPr>
          <a:lstStyle>
            <a:lvl1pPr>
              <a:lnSpc>
                <a:spcPct val="150000"/>
              </a:lnSpc>
              <a:spcBef>
                <a:spcPts val="0"/>
              </a:spcBef>
              <a:spcAft>
                <a:spcPts val="0"/>
              </a:spcAft>
              <a:defRPr sz="2800">
                <a:solidFill>
                  <a:srgbClr val="FFFFFF"/>
                </a:solidFill>
              </a:defRPr>
            </a:lvl1pPr>
            <a:lvl2pPr marL="284163" indent="-173038">
              <a:lnSpc>
                <a:spcPct val="150000"/>
              </a:lnSpc>
              <a:spcBef>
                <a:spcPts val="0"/>
              </a:spcBef>
              <a:spcAft>
                <a:spcPts val="0"/>
              </a:spcAft>
              <a:buClr>
                <a:schemeClr val="bg1"/>
              </a:buClr>
              <a:buFont typeface="Wingdings" charset="2"/>
              <a:buChar char="§"/>
              <a:defRPr sz="2000">
                <a:solidFill>
                  <a:srgbClr val="FFFFFF"/>
                </a:solidFill>
              </a:defRPr>
            </a:lvl2pPr>
            <a:lvl3pPr marL="517525" indent="-233363">
              <a:lnSpc>
                <a:spcPct val="150000"/>
              </a:lnSpc>
              <a:spcBef>
                <a:spcPts val="0"/>
              </a:spcBef>
              <a:spcAft>
                <a:spcPts val="0"/>
              </a:spcAft>
              <a:buClr>
                <a:schemeClr val="bg1"/>
              </a:buClr>
              <a:buFont typeface="Arial"/>
              <a:buChar char="•"/>
              <a:defRPr sz="1800">
                <a:solidFill>
                  <a:srgbClr val="FFFFFF"/>
                </a:solidFill>
              </a:defRPr>
            </a:lvl3pPr>
            <a:lvl4pPr marL="630238" indent="-233363">
              <a:lnSpc>
                <a:spcPct val="150000"/>
              </a:lnSpc>
              <a:spcBef>
                <a:spcPts val="0"/>
              </a:spcBef>
              <a:spcAft>
                <a:spcPts val="0"/>
              </a:spcAft>
              <a:buClr>
                <a:schemeClr val="bg1"/>
              </a:buClr>
              <a:defRPr sz="1800">
                <a:solidFill>
                  <a:srgbClr val="FFFFFF"/>
                </a:solidFill>
                <a:latin typeface="Corbel"/>
                <a:cs typeface="Corbel"/>
              </a:defRPr>
            </a:lvl4pPr>
            <a:lvl5pPr marL="517525" indent="0">
              <a:lnSpc>
                <a:spcPct val="150000"/>
              </a:lnSpc>
              <a:spcBef>
                <a:spcPts val="0"/>
              </a:spcBef>
              <a:spcAft>
                <a:spcPts val="0"/>
              </a:spcAft>
              <a:buClr>
                <a:schemeClr val="bg1"/>
              </a:buClr>
              <a:buSzPct val="75000"/>
              <a:buFont typeface="Courier New"/>
              <a:buNone/>
              <a:defRPr sz="1800">
                <a:solidFill>
                  <a:srgbClr val="FFFFFF"/>
                </a:solidFil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5891141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Generic Image-Woman/Mobile-Pur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1998" cy="6858998"/>
          </a:xfrm>
          <a:prstGeom prst="rect">
            <a:avLst/>
          </a:prstGeom>
        </p:spPr>
      </p:pic>
      <p:grpSp>
        <p:nvGrpSpPr>
          <p:cNvPr id="10" name="Group 9"/>
          <p:cNvGrpSpPr/>
          <p:nvPr userDrawn="1"/>
        </p:nvGrpSpPr>
        <p:grpSpPr>
          <a:xfrm flipH="1">
            <a:off x="5314787" y="-10159"/>
            <a:ext cx="6917860" cy="5171439"/>
            <a:chOff x="-21110" y="-8811"/>
            <a:chExt cx="6738088" cy="4999485"/>
          </a:xfrm>
        </p:grpSpPr>
        <p:sp>
          <p:nvSpPr>
            <p:cNvPr id="12" name="Freeform 11"/>
            <p:cNvSpPr/>
            <p:nvPr userDrawn="1"/>
          </p:nvSpPr>
          <p:spPr>
            <a:xfrm>
              <a:off x="-15569" y="-8811"/>
              <a:ext cx="6387368" cy="4999485"/>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87368"/>
                <a:gd name="connsiteY0" fmla="*/ 3897556 h 3897556"/>
                <a:gd name="connsiteX1" fmla="*/ 4560146 w 6387368"/>
                <a:gd name="connsiteY1" fmla="*/ 3879048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7368" h="3897556">
                  <a:moveTo>
                    <a:pt x="5410" y="3897556"/>
                  </a:moveTo>
                  <a:lnTo>
                    <a:pt x="4560146" y="3879048"/>
                  </a:lnTo>
                  <a:lnTo>
                    <a:pt x="6385557" y="2803563"/>
                  </a:lnTo>
                  <a:cubicBezTo>
                    <a:pt x="6393725" y="2814619"/>
                    <a:pt x="6372011" y="943088"/>
                    <a:pt x="6365238" y="12850"/>
                  </a:cubicBezTo>
                  <a:lnTo>
                    <a:pt x="628" y="0"/>
                  </a:lnTo>
                  <a:cubicBezTo>
                    <a:pt x="-2758" y="1276773"/>
                    <a:pt x="8796" y="2620783"/>
                    <a:pt x="5410" y="3897556"/>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3" name="Freeform 12"/>
            <p:cNvSpPr/>
            <p:nvPr userDrawn="1"/>
          </p:nvSpPr>
          <p:spPr>
            <a:xfrm>
              <a:off x="-21110" y="-7276"/>
              <a:ext cx="6738088" cy="4272348"/>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Freeform 13"/>
            <p:cNvSpPr/>
            <p:nvPr userDrawn="1"/>
          </p:nvSpPr>
          <p:spPr>
            <a:xfrm>
              <a:off x="-20317" y="-6511"/>
              <a:ext cx="6549572" cy="4727718"/>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475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414114" y="3665369"/>
                  </a:lnTo>
                  <a:lnTo>
                    <a:pt x="6542699" y="2344569"/>
                  </a:lnTo>
                  <a:lnTo>
                    <a:pt x="6549572" y="0"/>
                  </a:lnTo>
                  <a:lnTo>
                    <a:pt x="0" y="1475"/>
                  </a:lnTo>
                  <a:lnTo>
                    <a:pt x="20318" y="3685689"/>
                  </a:lnTo>
                  <a:close/>
                </a:path>
              </a:pathLst>
            </a:cu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grpSp>
      <p:sp>
        <p:nvSpPr>
          <p:cNvPr id="9" name="Title 1"/>
          <p:cNvSpPr>
            <a:spLocks noGrp="1"/>
          </p:cNvSpPr>
          <p:nvPr>
            <p:ph type="title" hasCustomPrompt="1"/>
          </p:nvPr>
        </p:nvSpPr>
        <p:spPr>
          <a:xfrm>
            <a:off x="6008621" y="477560"/>
            <a:ext cx="5708008" cy="1790319"/>
          </a:xfrm>
          <a:prstGeom prst="rect">
            <a:avLst/>
          </a:prstGeom>
          <a:ln>
            <a:noFill/>
          </a:ln>
        </p:spPr>
        <p:txBody>
          <a:bodyPr lIns="0" tIns="0" rIns="0" bIns="0" anchor="t" anchorCtr="0">
            <a:normAutofit/>
          </a:bodyPr>
          <a:lstStyle>
            <a:lvl1pPr algn="r">
              <a:lnSpc>
                <a:spcPct val="100000"/>
              </a:lnSpc>
              <a:defRPr sz="5000" spc="-100" baseline="0">
                <a:solidFill>
                  <a:schemeClr val="bg1"/>
                </a:solidFill>
              </a:defRPr>
            </a:lvl1pPr>
          </a:lstStyle>
          <a:p>
            <a:r>
              <a:rPr lang="en-US" dirty="0"/>
              <a:t>Click to add slide headline here</a:t>
            </a:r>
          </a:p>
        </p:txBody>
      </p:sp>
      <p:sp>
        <p:nvSpPr>
          <p:cNvPr id="11" name="Text Placeholder 2"/>
          <p:cNvSpPr>
            <a:spLocks noGrp="1"/>
          </p:cNvSpPr>
          <p:nvPr>
            <p:ph type="body" sz="quarter" idx="12" hasCustomPrompt="1"/>
          </p:nvPr>
        </p:nvSpPr>
        <p:spPr>
          <a:xfrm>
            <a:off x="7098892" y="2125530"/>
            <a:ext cx="4626262" cy="2027370"/>
          </a:xfrm>
          <a:prstGeom prst="rect">
            <a:avLst/>
          </a:prstGeom>
          <a:ln>
            <a:noFill/>
          </a:ln>
        </p:spPr>
        <p:txBody>
          <a:bodyPr lIns="0" tIns="0" rIns="0" bIns="0">
            <a:normAutofit/>
          </a:bodyPr>
          <a:lstStyle>
            <a:lvl1pPr algn="r">
              <a:lnSpc>
                <a:spcPct val="150000"/>
              </a:lnSpc>
              <a:spcBef>
                <a:spcPts val="0"/>
              </a:spcBef>
              <a:spcAft>
                <a:spcPts val="0"/>
              </a:spcAft>
              <a:defRPr sz="2800">
                <a:solidFill>
                  <a:srgbClr val="FFFFFF"/>
                </a:solidFill>
              </a:defRPr>
            </a:lvl1pPr>
            <a:lvl2pPr marL="284163" indent="-173038" algn="r">
              <a:lnSpc>
                <a:spcPct val="150000"/>
              </a:lnSpc>
              <a:spcBef>
                <a:spcPts val="0"/>
              </a:spcBef>
              <a:spcAft>
                <a:spcPts val="0"/>
              </a:spcAft>
              <a:buClr>
                <a:schemeClr val="bg1"/>
              </a:buClr>
              <a:buFont typeface="Wingdings" charset="2"/>
              <a:buChar char="§"/>
              <a:defRPr sz="2000">
                <a:solidFill>
                  <a:srgbClr val="FFFFFF"/>
                </a:solidFill>
              </a:defRPr>
            </a:lvl2pPr>
            <a:lvl3pPr marL="517525" indent="-233363" algn="r">
              <a:lnSpc>
                <a:spcPct val="150000"/>
              </a:lnSpc>
              <a:spcBef>
                <a:spcPts val="0"/>
              </a:spcBef>
              <a:spcAft>
                <a:spcPts val="0"/>
              </a:spcAft>
              <a:buClr>
                <a:schemeClr val="bg1"/>
              </a:buClr>
              <a:buFont typeface="Arial"/>
              <a:buChar char="•"/>
              <a:defRPr sz="1800">
                <a:solidFill>
                  <a:srgbClr val="FFFFFF"/>
                </a:solidFill>
              </a:defRPr>
            </a:lvl3pPr>
            <a:lvl4pPr marL="630238" indent="-233363" algn="r">
              <a:lnSpc>
                <a:spcPct val="150000"/>
              </a:lnSpc>
              <a:spcBef>
                <a:spcPts val="0"/>
              </a:spcBef>
              <a:spcAft>
                <a:spcPts val="0"/>
              </a:spcAft>
              <a:buClr>
                <a:schemeClr val="bg1"/>
              </a:buClr>
              <a:defRPr sz="1800">
                <a:solidFill>
                  <a:srgbClr val="FFFFFF"/>
                </a:solidFill>
                <a:latin typeface="Corbel"/>
                <a:cs typeface="Corbel"/>
              </a:defRPr>
            </a:lvl4pPr>
            <a:lvl5pPr marL="517525" indent="0">
              <a:lnSpc>
                <a:spcPct val="150000"/>
              </a:lnSpc>
              <a:spcBef>
                <a:spcPts val="0"/>
              </a:spcBef>
              <a:spcAft>
                <a:spcPts val="0"/>
              </a:spcAft>
              <a:buClr>
                <a:schemeClr val="bg1"/>
              </a:buClr>
              <a:buSzPct val="75000"/>
              <a:buFont typeface="Courier New"/>
              <a:buNone/>
              <a:defRPr sz="1800">
                <a:solidFill>
                  <a:srgbClr val="FFFFFF"/>
                </a:solidFil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91926072"/>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eadline/Text: Reverse Purple">
    <p:spTree>
      <p:nvGrpSpPr>
        <p:cNvPr id="1" name=""/>
        <p:cNvGrpSpPr/>
        <p:nvPr/>
      </p:nvGrpSpPr>
      <p:grpSpPr>
        <a:xfrm>
          <a:off x="0" y="0"/>
          <a:ext cx="0" cy="0"/>
          <a:chOff x="0" y="0"/>
          <a:chExt cx="0" cy="0"/>
        </a:xfrm>
      </p:grpSpPr>
      <p:grpSp>
        <p:nvGrpSpPr>
          <p:cNvPr id="5" name="Group 4"/>
          <p:cNvGrpSpPr/>
          <p:nvPr userDrawn="1"/>
        </p:nvGrpSpPr>
        <p:grpSpPr>
          <a:xfrm>
            <a:off x="-34534" y="-11138"/>
            <a:ext cx="12275607" cy="6913698"/>
            <a:chOff x="-34535" y="-11138"/>
            <a:chExt cx="12272410" cy="6913698"/>
          </a:xfrm>
        </p:grpSpPr>
        <p:sp>
          <p:nvSpPr>
            <p:cNvPr id="8" name="Freeform 7"/>
            <p:cNvSpPr/>
            <p:nvPr userDrawn="1"/>
          </p:nvSpPr>
          <p:spPr>
            <a:xfrm>
              <a:off x="-34535" y="-4886"/>
              <a:ext cx="12267921" cy="6430834"/>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 name="connsiteX0" fmla="*/ 5955652 w 6455796"/>
                <a:gd name="connsiteY0" fmla="*/ 4462688 h 4462688"/>
                <a:gd name="connsiteX1" fmla="*/ 20225 w 6455796"/>
                <a:gd name="connsiteY1" fmla="*/ 4151676 h 4462688"/>
                <a:gd name="connsiteX2" fmla="*/ 8206 w 6455796"/>
                <a:gd name="connsiteY2" fmla="*/ 18743 h 4462688"/>
                <a:gd name="connsiteX3" fmla="*/ 6451409 w 6455796"/>
                <a:gd name="connsiteY3" fmla="*/ 0 h 4462688"/>
                <a:gd name="connsiteX4" fmla="*/ 6455696 w 6455796"/>
                <a:gd name="connsiteY4" fmla="*/ 2391153 h 4462688"/>
                <a:gd name="connsiteX5" fmla="*/ 5955652 w 6455796"/>
                <a:gd name="connsiteY5" fmla="*/ 4462688 h 4462688"/>
                <a:gd name="connsiteX0" fmla="*/ 5958300 w 6458444"/>
                <a:gd name="connsiteY0" fmla="*/ 4462688 h 4462688"/>
                <a:gd name="connsiteX1" fmla="*/ 3980 w 6458444"/>
                <a:gd name="connsiteY1" fmla="*/ 4444103 h 4462688"/>
                <a:gd name="connsiteX2" fmla="*/ 10854 w 6458444"/>
                <a:gd name="connsiteY2" fmla="*/ 18743 h 4462688"/>
                <a:gd name="connsiteX3" fmla="*/ 6454057 w 6458444"/>
                <a:gd name="connsiteY3" fmla="*/ 0 h 4462688"/>
                <a:gd name="connsiteX4" fmla="*/ 6458344 w 6458444"/>
                <a:gd name="connsiteY4" fmla="*/ 2391153 h 4462688"/>
                <a:gd name="connsiteX5" fmla="*/ 5958300 w 6458444"/>
                <a:gd name="connsiteY5" fmla="*/ 4462688 h 4462688"/>
                <a:gd name="connsiteX0" fmla="*/ 5958300 w 6454057"/>
                <a:gd name="connsiteY0" fmla="*/ 4462688 h 4462688"/>
                <a:gd name="connsiteX1" fmla="*/ 3980 w 6454057"/>
                <a:gd name="connsiteY1" fmla="*/ 4444103 h 4462688"/>
                <a:gd name="connsiteX2" fmla="*/ 10854 w 6454057"/>
                <a:gd name="connsiteY2" fmla="*/ 18743 h 4462688"/>
                <a:gd name="connsiteX3" fmla="*/ 6454057 w 6454057"/>
                <a:gd name="connsiteY3" fmla="*/ 0 h 4462688"/>
                <a:gd name="connsiteX4" fmla="*/ 6433154 w 6454057"/>
                <a:gd name="connsiteY4" fmla="*/ 3608284 h 4462688"/>
                <a:gd name="connsiteX5" fmla="*/ 5958300 w 6454057"/>
                <a:gd name="connsiteY5" fmla="*/ 4462688 h 4462688"/>
                <a:gd name="connsiteX0" fmla="*/ 5958300 w 6464694"/>
                <a:gd name="connsiteY0" fmla="*/ 4462688 h 4462688"/>
                <a:gd name="connsiteX1" fmla="*/ 3980 w 6464694"/>
                <a:gd name="connsiteY1" fmla="*/ 4444103 h 4462688"/>
                <a:gd name="connsiteX2" fmla="*/ 10854 w 6464694"/>
                <a:gd name="connsiteY2" fmla="*/ 18743 h 4462688"/>
                <a:gd name="connsiteX3" fmla="*/ 6454057 w 6464694"/>
                <a:gd name="connsiteY3" fmla="*/ 0 h 4462688"/>
                <a:gd name="connsiteX4" fmla="*/ 6464642 w 6464694"/>
                <a:gd name="connsiteY4" fmla="*/ 3592477 h 4462688"/>
                <a:gd name="connsiteX5" fmla="*/ 5958300 w 6464694"/>
                <a:gd name="connsiteY5" fmla="*/ 4462688 h 4462688"/>
                <a:gd name="connsiteX0" fmla="*/ 5958300 w 6466652"/>
                <a:gd name="connsiteY0" fmla="*/ 4446881 h 4446881"/>
                <a:gd name="connsiteX1" fmla="*/ 3980 w 6466652"/>
                <a:gd name="connsiteY1" fmla="*/ 4428296 h 4446881"/>
                <a:gd name="connsiteX2" fmla="*/ 10854 w 6466652"/>
                <a:gd name="connsiteY2" fmla="*/ 2936 h 4446881"/>
                <a:gd name="connsiteX3" fmla="*/ 6466652 w 6466652"/>
                <a:gd name="connsiteY3" fmla="*/ 0 h 4446881"/>
                <a:gd name="connsiteX4" fmla="*/ 6464642 w 6466652"/>
                <a:gd name="connsiteY4" fmla="*/ 3576670 h 4446881"/>
                <a:gd name="connsiteX5" fmla="*/ 5958300 w 6466652"/>
                <a:gd name="connsiteY5" fmla="*/ 4446881 h 4446881"/>
                <a:gd name="connsiteX0" fmla="*/ 6428141 w 6936493"/>
                <a:gd name="connsiteY0" fmla="*/ 4446881 h 4446881"/>
                <a:gd name="connsiteX1" fmla="*/ 473821 w 6936493"/>
                <a:gd name="connsiteY1" fmla="*/ 4428296 h 4446881"/>
                <a:gd name="connsiteX2" fmla="*/ 472489 w 6936493"/>
                <a:gd name="connsiteY2" fmla="*/ 3238911 h 4446881"/>
                <a:gd name="connsiteX3" fmla="*/ 480695 w 6936493"/>
                <a:gd name="connsiteY3" fmla="*/ 2936 h 4446881"/>
                <a:gd name="connsiteX4" fmla="*/ 6936493 w 6936493"/>
                <a:gd name="connsiteY4" fmla="*/ 0 h 4446881"/>
                <a:gd name="connsiteX5" fmla="*/ 6934483 w 6936493"/>
                <a:gd name="connsiteY5" fmla="*/ 3576670 h 4446881"/>
                <a:gd name="connsiteX6" fmla="*/ 6428141 w 6936493"/>
                <a:gd name="connsiteY6" fmla="*/ 4446881 h 4446881"/>
                <a:gd name="connsiteX0" fmla="*/ 6396081 w 6904433"/>
                <a:gd name="connsiteY0" fmla="*/ 4446881 h 4446881"/>
                <a:gd name="connsiteX1" fmla="*/ 441761 w 6904433"/>
                <a:gd name="connsiteY1" fmla="*/ 4428296 h 4446881"/>
                <a:gd name="connsiteX2" fmla="*/ 440429 w 6904433"/>
                <a:gd name="connsiteY2" fmla="*/ 3238911 h 4446881"/>
                <a:gd name="connsiteX3" fmla="*/ 448635 w 6904433"/>
                <a:gd name="connsiteY3" fmla="*/ 2936 h 4446881"/>
                <a:gd name="connsiteX4" fmla="*/ 6904433 w 6904433"/>
                <a:gd name="connsiteY4" fmla="*/ 0 h 4446881"/>
                <a:gd name="connsiteX5" fmla="*/ 6902423 w 6904433"/>
                <a:gd name="connsiteY5" fmla="*/ 3576670 h 4446881"/>
                <a:gd name="connsiteX6" fmla="*/ 6396081 w 6904433"/>
                <a:gd name="connsiteY6" fmla="*/ 4446881 h 4446881"/>
                <a:gd name="connsiteX0" fmla="*/ 5956875 w 6465227"/>
                <a:gd name="connsiteY0" fmla="*/ 4446881 h 4446881"/>
                <a:gd name="connsiteX1" fmla="*/ 2555 w 6465227"/>
                <a:gd name="connsiteY1" fmla="*/ 4428296 h 4446881"/>
                <a:gd name="connsiteX2" fmla="*/ 1223 w 6465227"/>
                <a:gd name="connsiteY2" fmla="*/ 3238911 h 4446881"/>
                <a:gd name="connsiteX3" fmla="*/ 9429 w 6465227"/>
                <a:gd name="connsiteY3" fmla="*/ 2936 h 4446881"/>
                <a:gd name="connsiteX4" fmla="*/ 6465227 w 6465227"/>
                <a:gd name="connsiteY4" fmla="*/ 0 h 4446881"/>
                <a:gd name="connsiteX5" fmla="*/ 6463217 w 6465227"/>
                <a:gd name="connsiteY5" fmla="*/ 3576670 h 4446881"/>
                <a:gd name="connsiteX6" fmla="*/ 5956875 w 6465227"/>
                <a:gd name="connsiteY6" fmla="*/ 4446881 h 4446881"/>
                <a:gd name="connsiteX0" fmla="*/ 6207558 w 6715910"/>
                <a:gd name="connsiteY0" fmla="*/ 4446881 h 4446881"/>
                <a:gd name="connsiteX1" fmla="*/ 253238 w 6715910"/>
                <a:gd name="connsiteY1" fmla="*/ 4428296 h 4446881"/>
                <a:gd name="connsiteX2" fmla="*/ 3 w 6715910"/>
                <a:gd name="connsiteY2" fmla="*/ 1674029 h 4446881"/>
                <a:gd name="connsiteX3" fmla="*/ 260112 w 6715910"/>
                <a:gd name="connsiteY3" fmla="*/ 2936 h 4446881"/>
                <a:gd name="connsiteX4" fmla="*/ 6715910 w 6715910"/>
                <a:gd name="connsiteY4" fmla="*/ 0 h 4446881"/>
                <a:gd name="connsiteX5" fmla="*/ 6713900 w 6715910"/>
                <a:gd name="connsiteY5" fmla="*/ 3576670 h 4446881"/>
                <a:gd name="connsiteX6" fmla="*/ 6207558 w 6715910"/>
                <a:gd name="connsiteY6" fmla="*/ 4446881 h 4446881"/>
                <a:gd name="connsiteX0" fmla="*/ 6207558 w 6715910"/>
                <a:gd name="connsiteY0" fmla="*/ 4446881 h 4446881"/>
                <a:gd name="connsiteX1" fmla="*/ 253238 w 6715910"/>
                <a:gd name="connsiteY1" fmla="*/ 4428296 h 4446881"/>
                <a:gd name="connsiteX2" fmla="*/ 3 w 6715910"/>
                <a:gd name="connsiteY2" fmla="*/ 1674029 h 4446881"/>
                <a:gd name="connsiteX3" fmla="*/ 260112 w 6715910"/>
                <a:gd name="connsiteY3" fmla="*/ 2936 h 4446881"/>
                <a:gd name="connsiteX4" fmla="*/ 6715910 w 6715910"/>
                <a:gd name="connsiteY4" fmla="*/ 0 h 4446881"/>
                <a:gd name="connsiteX5" fmla="*/ 6713900 w 6715910"/>
                <a:gd name="connsiteY5" fmla="*/ 3576670 h 4446881"/>
                <a:gd name="connsiteX6" fmla="*/ 6207558 w 6715910"/>
                <a:gd name="connsiteY6" fmla="*/ 4446881 h 4446881"/>
                <a:gd name="connsiteX0" fmla="*/ 6207907 w 6716259"/>
                <a:gd name="connsiteY0" fmla="*/ 4446881 h 4446881"/>
                <a:gd name="connsiteX1" fmla="*/ 253587 w 6716259"/>
                <a:gd name="connsiteY1" fmla="*/ 4428296 h 4446881"/>
                <a:gd name="connsiteX2" fmla="*/ 352 w 6716259"/>
                <a:gd name="connsiteY2" fmla="*/ 1674029 h 4446881"/>
                <a:gd name="connsiteX3" fmla="*/ 260461 w 6716259"/>
                <a:gd name="connsiteY3" fmla="*/ 2936 h 4446881"/>
                <a:gd name="connsiteX4" fmla="*/ 6716259 w 6716259"/>
                <a:gd name="connsiteY4" fmla="*/ 0 h 4446881"/>
                <a:gd name="connsiteX5" fmla="*/ 6714249 w 6716259"/>
                <a:gd name="connsiteY5" fmla="*/ 3576670 h 4446881"/>
                <a:gd name="connsiteX6" fmla="*/ 6207907 w 6716259"/>
                <a:gd name="connsiteY6" fmla="*/ 4446881 h 4446881"/>
                <a:gd name="connsiteX0" fmla="*/ 6208075 w 6716427"/>
                <a:gd name="connsiteY0" fmla="*/ 4446881 h 4446881"/>
                <a:gd name="connsiteX1" fmla="*/ 253755 w 6716427"/>
                <a:gd name="connsiteY1" fmla="*/ 4428296 h 4446881"/>
                <a:gd name="connsiteX2" fmla="*/ 520 w 6716427"/>
                <a:gd name="connsiteY2" fmla="*/ 1674029 h 4446881"/>
                <a:gd name="connsiteX3" fmla="*/ 260629 w 6716427"/>
                <a:gd name="connsiteY3" fmla="*/ 2936 h 4446881"/>
                <a:gd name="connsiteX4" fmla="*/ 6716427 w 6716427"/>
                <a:gd name="connsiteY4" fmla="*/ 0 h 4446881"/>
                <a:gd name="connsiteX5" fmla="*/ 6714417 w 6716427"/>
                <a:gd name="connsiteY5" fmla="*/ 3576670 h 4446881"/>
                <a:gd name="connsiteX6" fmla="*/ 6208075 w 6716427"/>
                <a:gd name="connsiteY6" fmla="*/ 4446881 h 4446881"/>
                <a:gd name="connsiteX0" fmla="*/ 6384202 w 6892554"/>
                <a:gd name="connsiteY0" fmla="*/ 4446881 h 4446881"/>
                <a:gd name="connsiteX1" fmla="*/ 429882 w 6892554"/>
                <a:gd name="connsiteY1" fmla="*/ 4428296 h 4446881"/>
                <a:gd name="connsiteX2" fmla="*/ 315 w 6892554"/>
                <a:gd name="connsiteY2" fmla="*/ 907395 h 4446881"/>
                <a:gd name="connsiteX3" fmla="*/ 436756 w 6892554"/>
                <a:gd name="connsiteY3" fmla="*/ 2936 h 4446881"/>
                <a:gd name="connsiteX4" fmla="*/ 6892554 w 6892554"/>
                <a:gd name="connsiteY4" fmla="*/ 0 h 4446881"/>
                <a:gd name="connsiteX5" fmla="*/ 6890544 w 6892554"/>
                <a:gd name="connsiteY5" fmla="*/ 3576670 h 4446881"/>
                <a:gd name="connsiteX6" fmla="*/ 6384202 w 6892554"/>
                <a:gd name="connsiteY6" fmla="*/ 4446881 h 4446881"/>
                <a:gd name="connsiteX0" fmla="*/ 6384202 w 6892554"/>
                <a:gd name="connsiteY0" fmla="*/ 4459752 h 4459752"/>
                <a:gd name="connsiteX1" fmla="*/ 429882 w 6892554"/>
                <a:gd name="connsiteY1" fmla="*/ 4441167 h 4459752"/>
                <a:gd name="connsiteX2" fmla="*/ 315 w 6892554"/>
                <a:gd name="connsiteY2" fmla="*/ 920266 h 4459752"/>
                <a:gd name="connsiteX3" fmla="*/ 701254 w 6892554"/>
                <a:gd name="connsiteY3" fmla="*/ 0 h 4459752"/>
                <a:gd name="connsiteX4" fmla="*/ 6892554 w 6892554"/>
                <a:gd name="connsiteY4" fmla="*/ 12871 h 4459752"/>
                <a:gd name="connsiteX5" fmla="*/ 6890544 w 6892554"/>
                <a:gd name="connsiteY5" fmla="*/ 3589541 h 4459752"/>
                <a:gd name="connsiteX6" fmla="*/ 6384202 w 6892554"/>
                <a:gd name="connsiteY6" fmla="*/ 4459752 h 4459752"/>
                <a:gd name="connsiteX0" fmla="*/ 6408404 w 6916756"/>
                <a:gd name="connsiteY0" fmla="*/ 4459752 h 4459752"/>
                <a:gd name="connsiteX1" fmla="*/ 659 w 6916756"/>
                <a:gd name="connsiteY1" fmla="*/ 4441167 h 4459752"/>
                <a:gd name="connsiteX2" fmla="*/ 24517 w 6916756"/>
                <a:gd name="connsiteY2" fmla="*/ 920266 h 4459752"/>
                <a:gd name="connsiteX3" fmla="*/ 725456 w 6916756"/>
                <a:gd name="connsiteY3" fmla="*/ 0 h 4459752"/>
                <a:gd name="connsiteX4" fmla="*/ 6916756 w 6916756"/>
                <a:gd name="connsiteY4" fmla="*/ 12871 h 4459752"/>
                <a:gd name="connsiteX5" fmla="*/ 6914746 w 6916756"/>
                <a:gd name="connsiteY5" fmla="*/ 3589541 h 4459752"/>
                <a:gd name="connsiteX6" fmla="*/ 6408404 w 6916756"/>
                <a:gd name="connsiteY6" fmla="*/ 4459752 h 4459752"/>
                <a:gd name="connsiteX0" fmla="*/ 6415730 w 6924082"/>
                <a:gd name="connsiteY0" fmla="*/ 4459752 h 4459752"/>
                <a:gd name="connsiteX1" fmla="*/ 7985 w 6924082"/>
                <a:gd name="connsiteY1" fmla="*/ 4441167 h 4459752"/>
                <a:gd name="connsiteX2" fmla="*/ 6653 w 6924082"/>
                <a:gd name="connsiteY2" fmla="*/ 967687 h 4459752"/>
                <a:gd name="connsiteX3" fmla="*/ 732782 w 6924082"/>
                <a:gd name="connsiteY3" fmla="*/ 0 h 4459752"/>
                <a:gd name="connsiteX4" fmla="*/ 6924082 w 6924082"/>
                <a:gd name="connsiteY4" fmla="*/ 12871 h 4459752"/>
                <a:gd name="connsiteX5" fmla="*/ 6922072 w 6924082"/>
                <a:gd name="connsiteY5" fmla="*/ 3589541 h 4459752"/>
                <a:gd name="connsiteX6" fmla="*/ 6415730 w 6924082"/>
                <a:gd name="connsiteY6" fmla="*/ 4459752 h 4459752"/>
                <a:gd name="connsiteX0" fmla="*/ 6415730 w 6924082"/>
                <a:gd name="connsiteY0" fmla="*/ 4459752 h 4459752"/>
                <a:gd name="connsiteX1" fmla="*/ 7985 w 6924082"/>
                <a:gd name="connsiteY1" fmla="*/ 4441167 h 4459752"/>
                <a:gd name="connsiteX2" fmla="*/ 6653 w 6924082"/>
                <a:gd name="connsiteY2" fmla="*/ 1188984 h 4459752"/>
                <a:gd name="connsiteX3" fmla="*/ 732782 w 6924082"/>
                <a:gd name="connsiteY3" fmla="*/ 0 h 4459752"/>
                <a:gd name="connsiteX4" fmla="*/ 6924082 w 6924082"/>
                <a:gd name="connsiteY4" fmla="*/ 12871 h 4459752"/>
                <a:gd name="connsiteX5" fmla="*/ 6922072 w 6924082"/>
                <a:gd name="connsiteY5" fmla="*/ 3589541 h 4459752"/>
                <a:gd name="connsiteX6" fmla="*/ 6415730 w 6924082"/>
                <a:gd name="connsiteY6" fmla="*/ 4459752 h 4459752"/>
                <a:gd name="connsiteX0" fmla="*/ 6409704 w 6918056"/>
                <a:gd name="connsiteY0" fmla="*/ 4459752 h 4459752"/>
                <a:gd name="connsiteX1" fmla="*/ 1959 w 6918056"/>
                <a:gd name="connsiteY1" fmla="*/ 4441167 h 4459752"/>
                <a:gd name="connsiteX2" fmla="*/ 627 w 6918056"/>
                <a:gd name="connsiteY2" fmla="*/ 1188984 h 4459752"/>
                <a:gd name="connsiteX3" fmla="*/ 726756 w 6918056"/>
                <a:gd name="connsiteY3" fmla="*/ 0 h 4459752"/>
                <a:gd name="connsiteX4" fmla="*/ 6918056 w 6918056"/>
                <a:gd name="connsiteY4" fmla="*/ 12871 h 4459752"/>
                <a:gd name="connsiteX5" fmla="*/ 6916046 w 6918056"/>
                <a:gd name="connsiteY5" fmla="*/ 3589541 h 4459752"/>
                <a:gd name="connsiteX6" fmla="*/ 6409704 w 6918056"/>
                <a:gd name="connsiteY6" fmla="*/ 4459752 h 4459752"/>
                <a:gd name="connsiteX0" fmla="*/ 6409704 w 6918056"/>
                <a:gd name="connsiteY0" fmla="*/ 4459752 h 4459752"/>
                <a:gd name="connsiteX1" fmla="*/ 1959 w 6918056"/>
                <a:gd name="connsiteY1" fmla="*/ 4441167 h 4459752"/>
                <a:gd name="connsiteX2" fmla="*/ 627 w 6918056"/>
                <a:gd name="connsiteY2" fmla="*/ 1188984 h 4459752"/>
                <a:gd name="connsiteX3" fmla="*/ 953468 w 6918056"/>
                <a:gd name="connsiteY3" fmla="*/ 0 h 4459752"/>
                <a:gd name="connsiteX4" fmla="*/ 6918056 w 6918056"/>
                <a:gd name="connsiteY4" fmla="*/ 12871 h 4459752"/>
                <a:gd name="connsiteX5" fmla="*/ 6916046 w 6918056"/>
                <a:gd name="connsiteY5" fmla="*/ 3589541 h 4459752"/>
                <a:gd name="connsiteX6" fmla="*/ 6409704 w 6918056"/>
                <a:gd name="connsiteY6" fmla="*/ 4459752 h 4459752"/>
                <a:gd name="connsiteX0" fmla="*/ 6409704 w 6918056"/>
                <a:gd name="connsiteY0" fmla="*/ 4467656 h 4467656"/>
                <a:gd name="connsiteX1" fmla="*/ 1959 w 6918056"/>
                <a:gd name="connsiteY1" fmla="*/ 4449071 h 4467656"/>
                <a:gd name="connsiteX2" fmla="*/ 627 w 6918056"/>
                <a:gd name="connsiteY2" fmla="*/ 1196888 h 4467656"/>
                <a:gd name="connsiteX3" fmla="*/ 947170 w 6918056"/>
                <a:gd name="connsiteY3" fmla="*/ 0 h 4467656"/>
                <a:gd name="connsiteX4" fmla="*/ 6918056 w 6918056"/>
                <a:gd name="connsiteY4" fmla="*/ 20775 h 4467656"/>
                <a:gd name="connsiteX5" fmla="*/ 6916046 w 6918056"/>
                <a:gd name="connsiteY5" fmla="*/ 3597445 h 4467656"/>
                <a:gd name="connsiteX6" fmla="*/ 6409704 w 6918056"/>
                <a:gd name="connsiteY6" fmla="*/ 4467656 h 4467656"/>
                <a:gd name="connsiteX0" fmla="*/ 6353026 w 6918056"/>
                <a:gd name="connsiteY0" fmla="*/ 4609918 h 4609918"/>
                <a:gd name="connsiteX1" fmla="*/ 1959 w 6918056"/>
                <a:gd name="connsiteY1" fmla="*/ 4449071 h 4609918"/>
                <a:gd name="connsiteX2" fmla="*/ 627 w 6918056"/>
                <a:gd name="connsiteY2" fmla="*/ 1196888 h 4609918"/>
                <a:gd name="connsiteX3" fmla="*/ 947170 w 6918056"/>
                <a:gd name="connsiteY3" fmla="*/ 0 h 4609918"/>
                <a:gd name="connsiteX4" fmla="*/ 6918056 w 6918056"/>
                <a:gd name="connsiteY4" fmla="*/ 20775 h 4609918"/>
                <a:gd name="connsiteX5" fmla="*/ 6916046 w 6918056"/>
                <a:gd name="connsiteY5" fmla="*/ 3597445 h 4609918"/>
                <a:gd name="connsiteX6" fmla="*/ 6353026 w 6918056"/>
                <a:gd name="connsiteY6" fmla="*/ 4609918 h 4609918"/>
                <a:gd name="connsiteX0" fmla="*/ 6352501 w 6917531"/>
                <a:gd name="connsiteY0" fmla="*/ 4609918 h 4615044"/>
                <a:gd name="connsiteX1" fmla="*/ 7731 w 6917531"/>
                <a:gd name="connsiteY1" fmla="*/ 4615044 h 4615044"/>
                <a:gd name="connsiteX2" fmla="*/ 102 w 6917531"/>
                <a:gd name="connsiteY2" fmla="*/ 1196888 h 4615044"/>
                <a:gd name="connsiteX3" fmla="*/ 946645 w 6917531"/>
                <a:gd name="connsiteY3" fmla="*/ 0 h 4615044"/>
                <a:gd name="connsiteX4" fmla="*/ 6917531 w 6917531"/>
                <a:gd name="connsiteY4" fmla="*/ 20775 h 4615044"/>
                <a:gd name="connsiteX5" fmla="*/ 6915521 w 6917531"/>
                <a:gd name="connsiteY5" fmla="*/ 3597445 h 4615044"/>
                <a:gd name="connsiteX6" fmla="*/ 6352501 w 6917531"/>
                <a:gd name="connsiteY6" fmla="*/ 4609918 h 4615044"/>
                <a:gd name="connsiteX0" fmla="*/ 6352501 w 6942751"/>
                <a:gd name="connsiteY0" fmla="*/ 4609918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15521 w 6942751"/>
                <a:gd name="connsiteY5" fmla="*/ 3597445 h 4615044"/>
                <a:gd name="connsiteX6" fmla="*/ 6352501 w 6942751"/>
                <a:gd name="connsiteY6" fmla="*/ 4609918 h 4615044"/>
                <a:gd name="connsiteX0" fmla="*/ 6352501 w 6942751"/>
                <a:gd name="connsiteY0" fmla="*/ 4609918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34436 w 6942751"/>
                <a:gd name="connsiteY5" fmla="*/ 3565831 h 4615044"/>
                <a:gd name="connsiteX6" fmla="*/ 6352501 w 6942751"/>
                <a:gd name="connsiteY6" fmla="*/ 4609918 h 4615044"/>
                <a:gd name="connsiteX0" fmla="*/ 6352501 w 6942751"/>
                <a:gd name="connsiteY0" fmla="*/ 4562497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34436 w 6942751"/>
                <a:gd name="connsiteY5" fmla="*/ 3565831 h 4615044"/>
                <a:gd name="connsiteX6" fmla="*/ 6352501 w 6942751"/>
                <a:gd name="connsiteY6" fmla="*/ 4562497 h 4615044"/>
                <a:gd name="connsiteX0" fmla="*/ 6353030 w 6943280"/>
                <a:gd name="connsiteY0" fmla="*/ 4562497 h 4562497"/>
                <a:gd name="connsiteX1" fmla="*/ 1955 w 6943280"/>
                <a:gd name="connsiteY1" fmla="*/ 4551817 h 4562497"/>
                <a:gd name="connsiteX2" fmla="*/ 631 w 6943280"/>
                <a:gd name="connsiteY2" fmla="*/ 1196888 h 4562497"/>
                <a:gd name="connsiteX3" fmla="*/ 947174 w 6943280"/>
                <a:gd name="connsiteY3" fmla="*/ 0 h 4562497"/>
                <a:gd name="connsiteX4" fmla="*/ 6943280 w 6943280"/>
                <a:gd name="connsiteY4" fmla="*/ 4968 h 4562497"/>
                <a:gd name="connsiteX5" fmla="*/ 6934965 w 6943280"/>
                <a:gd name="connsiteY5" fmla="*/ 3565831 h 4562497"/>
                <a:gd name="connsiteX6" fmla="*/ 6353030 w 6943280"/>
                <a:gd name="connsiteY6" fmla="*/ 4562497 h 456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3280" h="4562497">
                  <a:moveTo>
                    <a:pt x="6353030" y="4562497"/>
                  </a:moveTo>
                  <a:lnTo>
                    <a:pt x="1955" y="4551817"/>
                  </a:lnTo>
                  <a:cubicBezTo>
                    <a:pt x="-1936" y="4548076"/>
                    <a:pt x="1297" y="2822979"/>
                    <a:pt x="631" y="1196888"/>
                  </a:cubicBezTo>
                  <a:cubicBezTo>
                    <a:pt x="-10818" y="1170638"/>
                    <a:pt x="946724" y="10288"/>
                    <a:pt x="947174" y="0"/>
                  </a:cubicBezTo>
                  <a:lnTo>
                    <a:pt x="6943280" y="4968"/>
                  </a:lnTo>
                  <a:cubicBezTo>
                    <a:pt x="6942324" y="807017"/>
                    <a:pt x="6935921" y="2763782"/>
                    <a:pt x="6934965" y="3565831"/>
                  </a:cubicBezTo>
                  <a:lnTo>
                    <a:pt x="6353030" y="4562497"/>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a:off x="-22279" y="-11138"/>
              <a:ext cx="12260154" cy="6913698"/>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87368"/>
                <a:gd name="connsiteY0" fmla="*/ 3897556 h 3897556"/>
                <a:gd name="connsiteX1" fmla="*/ 4560146 w 6387368"/>
                <a:gd name="connsiteY1" fmla="*/ 3879048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97992"/>
                <a:gd name="connsiteY0" fmla="*/ 3897556 h 3897556"/>
                <a:gd name="connsiteX1" fmla="*/ 4560146 w 6397992"/>
                <a:gd name="connsiteY1" fmla="*/ 3879048 h 3897556"/>
                <a:gd name="connsiteX2" fmla="*/ 6396697 w 6397992"/>
                <a:gd name="connsiteY2" fmla="*/ 2699348 h 3897556"/>
                <a:gd name="connsiteX3" fmla="*/ 6365238 w 6397992"/>
                <a:gd name="connsiteY3" fmla="*/ 12850 h 3897556"/>
                <a:gd name="connsiteX4" fmla="*/ 628 w 6397992"/>
                <a:gd name="connsiteY4" fmla="*/ 0 h 3897556"/>
                <a:gd name="connsiteX5" fmla="*/ 5410 w 6397992"/>
                <a:gd name="connsiteY5" fmla="*/ 3897556 h 3897556"/>
                <a:gd name="connsiteX0" fmla="*/ 5410 w 6397992"/>
                <a:gd name="connsiteY0" fmla="*/ 3897556 h 3897556"/>
                <a:gd name="connsiteX1" fmla="*/ 6124506 w 6397992"/>
                <a:gd name="connsiteY1" fmla="*/ 3891649 h 3897556"/>
                <a:gd name="connsiteX2" fmla="*/ 6396697 w 6397992"/>
                <a:gd name="connsiteY2" fmla="*/ 2699348 h 3897556"/>
                <a:gd name="connsiteX3" fmla="*/ 6365238 w 6397992"/>
                <a:gd name="connsiteY3" fmla="*/ 12850 h 3897556"/>
                <a:gd name="connsiteX4" fmla="*/ 628 w 6397992"/>
                <a:gd name="connsiteY4" fmla="*/ 0 h 3897556"/>
                <a:gd name="connsiteX5" fmla="*/ 5410 w 6397992"/>
                <a:gd name="connsiteY5" fmla="*/ 3897556 h 3897556"/>
                <a:gd name="connsiteX0" fmla="*/ 5410 w 6738621"/>
                <a:gd name="connsiteY0" fmla="*/ 3897556 h 3897556"/>
                <a:gd name="connsiteX1" fmla="*/ 6124506 w 6738621"/>
                <a:gd name="connsiteY1" fmla="*/ 3891649 h 3897556"/>
                <a:gd name="connsiteX2" fmla="*/ 6738490 w 6738621"/>
                <a:gd name="connsiteY2" fmla="*/ 3102570 h 3897556"/>
                <a:gd name="connsiteX3" fmla="*/ 6365238 w 6738621"/>
                <a:gd name="connsiteY3" fmla="*/ 12850 h 3897556"/>
                <a:gd name="connsiteX4" fmla="*/ 628 w 6738621"/>
                <a:gd name="connsiteY4" fmla="*/ 0 h 3897556"/>
                <a:gd name="connsiteX5" fmla="*/ 5410 w 6738621"/>
                <a:gd name="connsiteY5" fmla="*/ 3897556 h 3897556"/>
                <a:gd name="connsiteX0" fmla="*/ 5410 w 6754915"/>
                <a:gd name="connsiteY0" fmla="*/ 3897556 h 3897556"/>
                <a:gd name="connsiteX1" fmla="*/ 6124506 w 6754915"/>
                <a:gd name="connsiteY1" fmla="*/ 3891649 h 3897556"/>
                <a:gd name="connsiteX2" fmla="*/ 6738490 w 6754915"/>
                <a:gd name="connsiteY2" fmla="*/ 3102570 h 3897556"/>
                <a:gd name="connsiteX3" fmla="*/ 6753042 w 6754915"/>
                <a:gd name="connsiteY3" fmla="*/ 6550 h 3897556"/>
                <a:gd name="connsiteX4" fmla="*/ 628 w 6754915"/>
                <a:gd name="connsiteY4" fmla="*/ 0 h 3897556"/>
                <a:gd name="connsiteX5" fmla="*/ 5410 w 6754915"/>
                <a:gd name="connsiteY5" fmla="*/ 3897556 h 3897556"/>
                <a:gd name="connsiteX0" fmla="*/ 0 w 7222757"/>
                <a:gd name="connsiteY0" fmla="*/ 3903856 h 3903856"/>
                <a:gd name="connsiteX1" fmla="*/ 6592348 w 7222757"/>
                <a:gd name="connsiteY1" fmla="*/ 3891649 h 3903856"/>
                <a:gd name="connsiteX2" fmla="*/ 7206332 w 7222757"/>
                <a:gd name="connsiteY2" fmla="*/ 3102570 h 3903856"/>
                <a:gd name="connsiteX3" fmla="*/ 7220884 w 7222757"/>
                <a:gd name="connsiteY3" fmla="*/ 6550 h 3903856"/>
                <a:gd name="connsiteX4" fmla="*/ 468470 w 7222757"/>
                <a:gd name="connsiteY4" fmla="*/ 0 h 3903856"/>
                <a:gd name="connsiteX5" fmla="*/ 0 w 7222757"/>
                <a:gd name="connsiteY5" fmla="*/ 3903856 h 3903856"/>
                <a:gd name="connsiteX0" fmla="*/ 1267 w 7224024"/>
                <a:gd name="connsiteY0" fmla="*/ 3903856 h 3903856"/>
                <a:gd name="connsiteX1" fmla="*/ 6593615 w 7224024"/>
                <a:gd name="connsiteY1" fmla="*/ 3891649 h 3903856"/>
                <a:gd name="connsiteX2" fmla="*/ 7207599 w 7224024"/>
                <a:gd name="connsiteY2" fmla="*/ 3102570 h 3903856"/>
                <a:gd name="connsiteX3" fmla="*/ 7222151 w 7224024"/>
                <a:gd name="connsiteY3" fmla="*/ 6550 h 3903856"/>
                <a:gd name="connsiteX4" fmla="*/ 469737 w 7224024"/>
                <a:gd name="connsiteY4" fmla="*/ 0 h 3903856"/>
                <a:gd name="connsiteX5" fmla="*/ 1267 w 7224024"/>
                <a:gd name="connsiteY5" fmla="*/ 3903856 h 3903856"/>
                <a:gd name="connsiteX0" fmla="*/ 382132 w 7604889"/>
                <a:gd name="connsiteY0" fmla="*/ 3903856 h 3903856"/>
                <a:gd name="connsiteX1" fmla="*/ 6974480 w 7604889"/>
                <a:gd name="connsiteY1" fmla="*/ 3891649 h 3903856"/>
                <a:gd name="connsiteX2" fmla="*/ 7588464 w 7604889"/>
                <a:gd name="connsiteY2" fmla="*/ 3102570 h 3903856"/>
                <a:gd name="connsiteX3" fmla="*/ 7603016 w 7604889"/>
                <a:gd name="connsiteY3" fmla="*/ 6550 h 3903856"/>
                <a:gd name="connsiteX4" fmla="*/ 850602 w 7604889"/>
                <a:gd name="connsiteY4" fmla="*/ 0 h 3903856"/>
                <a:gd name="connsiteX5" fmla="*/ 798423 w 7604889"/>
                <a:gd name="connsiteY5" fmla="*/ 850547 h 3903856"/>
                <a:gd name="connsiteX6" fmla="*/ 382132 w 7604889"/>
                <a:gd name="connsiteY6" fmla="*/ 3903856 h 3903856"/>
                <a:gd name="connsiteX0" fmla="*/ 382132 w 7604889"/>
                <a:gd name="connsiteY0" fmla="*/ 3903856 h 3903856"/>
                <a:gd name="connsiteX1" fmla="*/ 6974480 w 7604889"/>
                <a:gd name="connsiteY1" fmla="*/ 3891649 h 3903856"/>
                <a:gd name="connsiteX2" fmla="*/ 7588464 w 7604889"/>
                <a:gd name="connsiteY2" fmla="*/ 3102570 h 3903856"/>
                <a:gd name="connsiteX3" fmla="*/ 7603016 w 7604889"/>
                <a:gd name="connsiteY3" fmla="*/ 6550 h 3903856"/>
                <a:gd name="connsiteX4" fmla="*/ 850602 w 7604889"/>
                <a:gd name="connsiteY4" fmla="*/ 0 h 3903856"/>
                <a:gd name="connsiteX5" fmla="*/ 798423 w 7604889"/>
                <a:gd name="connsiteY5" fmla="*/ 850547 h 3903856"/>
                <a:gd name="connsiteX6" fmla="*/ 382132 w 7604889"/>
                <a:gd name="connsiteY6" fmla="*/ 3903856 h 3903856"/>
                <a:gd name="connsiteX0" fmla="*/ 365807 w 7588564"/>
                <a:gd name="connsiteY0" fmla="*/ 3903856 h 3903856"/>
                <a:gd name="connsiteX1" fmla="*/ 6958155 w 7588564"/>
                <a:gd name="connsiteY1" fmla="*/ 3891649 h 3903856"/>
                <a:gd name="connsiteX2" fmla="*/ 7572139 w 7588564"/>
                <a:gd name="connsiteY2" fmla="*/ 3102570 h 3903856"/>
                <a:gd name="connsiteX3" fmla="*/ 7586691 w 7588564"/>
                <a:gd name="connsiteY3" fmla="*/ 6550 h 3903856"/>
                <a:gd name="connsiteX4" fmla="*/ 834277 w 7588564"/>
                <a:gd name="connsiteY4" fmla="*/ 0 h 3903856"/>
                <a:gd name="connsiteX5" fmla="*/ 782098 w 7588564"/>
                <a:gd name="connsiteY5" fmla="*/ 850547 h 3903856"/>
                <a:gd name="connsiteX6" fmla="*/ 365807 w 7588564"/>
                <a:gd name="connsiteY6" fmla="*/ 3903856 h 3903856"/>
                <a:gd name="connsiteX0" fmla="*/ 365807 w 7588564"/>
                <a:gd name="connsiteY0" fmla="*/ 3903856 h 3903856"/>
                <a:gd name="connsiteX1" fmla="*/ 6958155 w 7588564"/>
                <a:gd name="connsiteY1" fmla="*/ 3891649 h 3903856"/>
                <a:gd name="connsiteX2" fmla="*/ 7572139 w 7588564"/>
                <a:gd name="connsiteY2" fmla="*/ 3102570 h 3903856"/>
                <a:gd name="connsiteX3" fmla="*/ 7586691 w 7588564"/>
                <a:gd name="connsiteY3" fmla="*/ 6550 h 3903856"/>
                <a:gd name="connsiteX4" fmla="*/ 834277 w 7588564"/>
                <a:gd name="connsiteY4" fmla="*/ 0 h 3903856"/>
                <a:gd name="connsiteX5" fmla="*/ 782098 w 7588564"/>
                <a:gd name="connsiteY5" fmla="*/ 850547 h 3903856"/>
                <a:gd name="connsiteX6" fmla="*/ 365807 w 7588564"/>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0 w 7222757"/>
                <a:gd name="connsiteY0" fmla="*/ 3903856 h 3903856"/>
                <a:gd name="connsiteX1" fmla="*/ 6592348 w 7222757"/>
                <a:gd name="connsiteY1" fmla="*/ 3891649 h 3903856"/>
                <a:gd name="connsiteX2" fmla="*/ 7206332 w 7222757"/>
                <a:gd name="connsiteY2" fmla="*/ 3102570 h 3903856"/>
                <a:gd name="connsiteX3" fmla="*/ 7220884 w 7222757"/>
                <a:gd name="connsiteY3" fmla="*/ 6550 h 3903856"/>
                <a:gd name="connsiteX4" fmla="*/ 468470 w 7222757"/>
                <a:gd name="connsiteY4" fmla="*/ 0 h 3903856"/>
                <a:gd name="connsiteX5" fmla="*/ 416291 w 7222757"/>
                <a:gd name="connsiteY5" fmla="*/ 850547 h 3903856"/>
                <a:gd name="connsiteX6" fmla="*/ 0 w 7222757"/>
                <a:gd name="connsiteY6" fmla="*/ 3903856 h 3903856"/>
                <a:gd name="connsiteX0" fmla="*/ 45274 w 7268031"/>
                <a:gd name="connsiteY0" fmla="*/ 3903856 h 3903856"/>
                <a:gd name="connsiteX1" fmla="*/ 6637622 w 7268031"/>
                <a:gd name="connsiteY1" fmla="*/ 3891649 h 3903856"/>
                <a:gd name="connsiteX2" fmla="*/ 7251606 w 7268031"/>
                <a:gd name="connsiteY2" fmla="*/ 3102570 h 3903856"/>
                <a:gd name="connsiteX3" fmla="*/ 7266158 w 7268031"/>
                <a:gd name="connsiteY3" fmla="*/ 6550 h 3903856"/>
                <a:gd name="connsiteX4" fmla="*/ 513744 w 7268031"/>
                <a:gd name="connsiteY4" fmla="*/ 0 h 3903856"/>
                <a:gd name="connsiteX5" fmla="*/ 1459 w 7268031"/>
                <a:gd name="connsiteY5" fmla="*/ 907250 h 3903856"/>
                <a:gd name="connsiteX6" fmla="*/ 45274 w 7268031"/>
                <a:gd name="connsiteY6" fmla="*/ 3903856 h 3903856"/>
                <a:gd name="connsiteX0" fmla="*/ 43815 w 7266572"/>
                <a:gd name="connsiteY0" fmla="*/ 3903856 h 3903856"/>
                <a:gd name="connsiteX1" fmla="*/ 6636163 w 7266572"/>
                <a:gd name="connsiteY1" fmla="*/ 3891649 h 3903856"/>
                <a:gd name="connsiteX2" fmla="*/ 7250147 w 7266572"/>
                <a:gd name="connsiteY2" fmla="*/ 3102570 h 3903856"/>
                <a:gd name="connsiteX3" fmla="*/ 7264699 w 7266572"/>
                <a:gd name="connsiteY3" fmla="*/ 6550 h 3903856"/>
                <a:gd name="connsiteX4" fmla="*/ 512285 w 7266572"/>
                <a:gd name="connsiteY4" fmla="*/ 0 h 3903856"/>
                <a:gd name="connsiteX5" fmla="*/ 0 w 7266572"/>
                <a:gd name="connsiteY5" fmla="*/ 907250 h 3903856"/>
                <a:gd name="connsiteX6" fmla="*/ 43815 w 7266572"/>
                <a:gd name="connsiteY6" fmla="*/ 3903856 h 3903856"/>
                <a:gd name="connsiteX0" fmla="*/ 43815 w 7266572"/>
                <a:gd name="connsiteY0" fmla="*/ 3903856 h 3903856"/>
                <a:gd name="connsiteX1" fmla="*/ 6636163 w 7266572"/>
                <a:gd name="connsiteY1" fmla="*/ 3891649 h 3903856"/>
                <a:gd name="connsiteX2" fmla="*/ 7250147 w 7266572"/>
                <a:gd name="connsiteY2" fmla="*/ 3102570 h 3903856"/>
                <a:gd name="connsiteX3" fmla="*/ 7264699 w 7266572"/>
                <a:gd name="connsiteY3" fmla="*/ 6550 h 3903856"/>
                <a:gd name="connsiteX4" fmla="*/ 512285 w 7266572"/>
                <a:gd name="connsiteY4" fmla="*/ 0 h 3903856"/>
                <a:gd name="connsiteX5" fmla="*/ 0 w 7266572"/>
                <a:gd name="connsiteY5" fmla="*/ 907250 h 3903856"/>
                <a:gd name="connsiteX6" fmla="*/ 43815 w 7266572"/>
                <a:gd name="connsiteY6" fmla="*/ 3903856 h 3903856"/>
                <a:gd name="connsiteX0" fmla="*/ 4377 w 7227134"/>
                <a:gd name="connsiteY0" fmla="*/ 3903856 h 3903856"/>
                <a:gd name="connsiteX1" fmla="*/ 6596725 w 7227134"/>
                <a:gd name="connsiteY1" fmla="*/ 3891649 h 3903856"/>
                <a:gd name="connsiteX2" fmla="*/ 7210709 w 7227134"/>
                <a:gd name="connsiteY2" fmla="*/ 3102570 h 3903856"/>
                <a:gd name="connsiteX3" fmla="*/ 7225261 w 7227134"/>
                <a:gd name="connsiteY3" fmla="*/ 6550 h 3903856"/>
                <a:gd name="connsiteX4" fmla="*/ 472847 w 7227134"/>
                <a:gd name="connsiteY4" fmla="*/ 0 h 3903856"/>
                <a:gd name="connsiteX5" fmla="*/ 0 w 7227134"/>
                <a:gd name="connsiteY5" fmla="*/ 617434 h 3903856"/>
                <a:gd name="connsiteX6" fmla="*/ 4377 w 7227134"/>
                <a:gd name="connsiteY6" fmla="*/ 3903856 h 3903856"/>
                <a:gd name="connsiteX0" fmla="*/ 4377 w 7227134"/>
                <a:gd name="connsiteY0" fmla="*/ 3910156 h 3910156"/>
                <a:gd name="connsiteX1" fmla="*/ 6596725 w 7227134"/>
                <a:gd name="connsiteY1" fmla="*/ 3897949 h 3910156"/>
                <a:gd name="connsiteX2" fmla="*/ 7210709 w 7227134"/>
                <a:gd name="connsiteY2" fmla="*/ 3108870 h 3910156"/>
                <a:gd name="connsiteX3" fmla="*/ 7225261 w 7227134"/>
                <a:gd name="connsiteY3" fmla="*/ 12850 h 3910156"/>
                <a:gd name="connsiteX4" fmla="*/ 821213 w 7227134"/>
                <a:gd name="connsiteY4" fmla="*/ 0 h 3910156"/>
                <a:gd name="connsiteX5" fmla="*/ 0 w 7227134"/>
                <a:gd name="connsiteY5" fmla="*/ 623734 h 3910156"/>
                <a:gd name="connsiteX6" fmla="*/ 4377 w 7227134"/>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863147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762342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01494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768629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29590 w 7233707"/>
                <a:gd name="connsiteY1" fmla="*/ 3897949 h 3910156"/>
                <a:gd name="connsiteX2" fmla="*/ 7217282 w 7233707"/>
                <a:gd name="connsiteY2" fmla="*/ 3108870 h 3910156"/>
                <a:gd name="connsiteX3" fmla="*/ 7231834 w 7233707"/>
                <a:gd name="connsiteY3" fmla="*/ 12850 h 3910156"/>
                <a:gd name="connsiteX4" fmla="*/ 768629 w 7233707"/>
                <a:gd name="connsiteY4" fmla="*/ 0 h 3910156"/>
                <a:gd name="connsiteX5" fmla="*/ 0 w 7233707"/>
                <a:gd name="connsiteY5" fmla="*/ 718239 h 3910156"/>
                <a:gd name="connsiteX6" fmla="*/ 10950 w 7233707"/>
                <a:gd name="connsiteY6" fmla="*/ 3910156 h 391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3707" h="3910156">
                  <a:moveTo>
                    <a:pt x="10950" y="3910156"/>
                  </a:moveTo>
                  <a:lnTo>
                    <a:pt x="6629590" y="3897949"/>
                  </a:lnTo>
                  <a:lnTo>
                    <a:pt x="7217282" y="3108870"/>
                  </a:lnTo>
                  <a:cubicBezTo>
                    <a:pt x="7225450" y="3119926"/>
                    <a:pt x="7238607" y="943088"/>
                    <a:pt x="7231834" y="12850"/>
                  </a:cubicBezTo>
                  <a:lnTo>
                    <a:pt x="768629" y="0"/>
                  </a:lnTo>
                  <a:lnTo>
                    <a:pt x="0" y="718239"/>
                  </a:lnTo>
                  <a:lnTo>
                    <a:pt x="10950" y="3910156"/>
                  </a:ln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23434" y="144824"/>
              <a:ext cx="12258211" cy="6539087"/>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475 h 3685689"/>
                <a:gd name="connsiteX5" fmla="*/ 20318 w 6549572"/>
                <a:gd name="connsiteY5" fmla="*/ 3685689 h 3685689"/>
                <a:gd name="connsiteX0" fmla="*/ 20318 w 6549572"/>
                <a:gd name="connsiteY0" fmla="*/ 3685689 h 3690570"/>
                <a:gd name="connsiteX1" fmla="*/ 6478018 w 6549572"/>
                <a:gd name="connsiteY1" fmla="*/ 3690570 h 3690570"/>
                <a:gd name="connsiteX2" fmla="*/ 6542699 w 6549572"/>
                <a:gd name="connsiteY2" fmla="*/ 2344569 h 3690570"/>
                <a:gd name="connsiteX3" fmla="*/ 6549572 w 6549572"/>
                <a:gd name="connsiteY3" fmla="*/ 0 h 3690570"/>
                <a:gd name="connsiteX4" fmla="*/ 0 w 6549572"/>
                <a:gd name="connsiteY4" fmla="*/ 1475 h 3690570"/>
                <a:gd name="connsiteX5" fmla="*/ 20318 w 6549572"/>
                <a:gd name="connsiteY5" fmla="*/ 3685689 h 3690570"/>
                <a:gd name="connsiteX0" fmla="*/ 20318 w 6739887"/>
                <a:gd name="connsiteY0" fmla="*/ 3685689 h 3690570"/>
                <a:gd name="connsiteX1" fmla="*/ 6478018 w 6739887"/>
                <a:gd name="connsiteY1" fmla="*/ 3690570 h 3690570"/>
                <a:gd name="connsiteX2" fmla="*/ 6739887 w 6739887"/>
                <a:gd name="connsiteY2" fmla="*/ 3352626 h 3690570"/>
                <a:gd name="connsiteX3" fmla="*/ 6549572 w 6739887"/>
                <a:gd name="connsiteY3" fmla="*/ 0 h 3690570"/>
                <a:gd name="connsiteX4" fmla="*/ 0 w 6739887"/>
                <a:gd name="connsiteY4" fmla="*/ 1475 h 3690570"/>
                <a:gd name="connsiteX5" fmla="*/ 20318 w 6739887"/>
                <a:gd name="connsiteY5" fmla="*/ 3685689 h 3690570"/>
                <a:gd name="connsiteX0" fmla="*/ 20318 w 6746761"/>
                <a:gd name="connsiteY0" fmla="*/ 3685689 h 3690570"/>
                <a:gd name="connsiteX1" fmla="*/ 6478018 w 6746761"/>
                <a:gd name="connsiteY1" fmla="*/ 3690570 h 3690570"/>
                <a:gd name="connsiteX2" fmla="*/ 6739887 w 6746761"/>
                <a:gd name="connsiteY2" fmla="*/ 3352626 h 3690570"/>
                <a:gd name="connsiteX3" fmla="*/ 6746761 w 6746761"/>
                <a:gd name="connsiteY3" fmla="*/ 0 h 3690570"/>
                <a:gd name="connsiteX4" fmla="*/ 0 w 6746761"/>
                <a:gd name="connsiteY4" fmla="*/ 1475 h 3690570"/>
                <a:gd name="connsiteX5" fmla="*/ 20318 w 6746761"/>
                <a:gd name="connsiteY5" fmla="*/ 3685689 h 369057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72653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230733 w 7219414"/>
                <a:gd name="connsiteY5" fmla="*/ 1946809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230733 w 7219414"/>
                <a:gd name="connsiteY5" fmla="*/ 1946809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680 w 7219414"/>
                <a:gd name="connsiteY5" fmla="*/ 447325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680 w 7219414"/>
                <a:gd name="connsiteY5" fmla="*/ 567032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387205 w 7219414"/>
                <a:gd name="connsiteY4" fmla="*/ 121182 h 3691990"/>
                <a:gd name="connsiteX5" fmla="*/ 680 w 7219414"/>
                <a:gd name="connsiteY5" fmla="*/ 567032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387205 w 7219414"/>
                <a:gd name="connsiteY4" fmla="*/ 121182 h 3691990"/>
                <a:gd name="connsiteX5" fmla="*/ 680 w 7219414"/>
                <a:gd name="connsiteY5" fmla="*/ 567032 h 3691990"/>
                <a:gd name="connsiteX6" fmla="*/ 0 w 7219414"/>
                <a:gd name="connsiteY6" fmla="*/ 3691990 h 3691990"/>
                <a:gd name="connsiteX0" fmla="*/ 0 w 7219414"/>
                <a:gd name="connsiteY0" fmla="*/ 3570808 h 3570808"/>
                <a:gd name="connsiteX1" fmla="*/ 6950671 w 7219414"/>
                <a:gd name="connsiteY1" fmla="*/ 3569388 h 3570808"/>
                <a:gd name="connsiteX2" fmla="*/ 7212540 w 7219414"/>
                <a:gd name="connsiteY2" fmla="*/ 3231444 h 3570808"/>
                <a:gd name="connsiteX3" fmla="*/ 7219414 w 7219414"/>
                <a:gd name="connsiteY3" fmla="*/ 36327 h 3570808"/>
                <a:gd name="connsiteX4" fmla="*/ 387205 w 7219414"/>
                <a:gd name="connsiteY4" fmla="*/ 0 h 3570808"/>
                <a:gd name="connsiteX5" fmla="*/ 680 w 7219414"/>
                <a:gd name="connsiteY5" fmla="*/ 445850 h 3570808"/>
                <a:gd name="connsiteX6" fmla="*/ 0 w 7219414"/>
                <a:gd name="connsiteY6" fmla="*/ 3570808 h 3570808"/>
                <a:gd name="connsiteX0" fmla="*/ 0 w 7219414"/>
                <a:gd name="connsiteY0" fmla="*/ 3570808 h 3570808"/>
                <a:gd name="connsiteX1" fmla="*/ 6950671 w 7219414"/>
                <a:gd name="connsiteY1" fmla="*/ 3569388 h 3570808"/>
                <a:gd name="connsiteX2" fmla="*/ 7212540 w 7219414"/>
                <a:gd name="connsiteY2" fmla="*/ 3231444 h 3570808"/>
                <a:gd name="connsiteX3" fmla="*/ 7219414 w 7219414"/>
                <a:gd name="connsiteY3" fmla="*/ 36327 h 3570808"/>
                <a:gd name="connsiteX4" fmla="*/ 387205 w 7219414"/>
                <a:gd name="connsiteY4" fmla="*/ 0 h 3570808"/>
                <a:gd name="connsiteX5" fmla="*/ 7253 w 7219414"/>
                <a:gd name="connsiteY5" fmla="*/ 338744 h 3570808"/>
                <a:gd name="connsiteX6" fmla="*/ 0 w 7219414"/>
                <a:gd name="connsiteY6" fmla="*/ 3570808 h 3570808"/>
                <a:gd name="connsiteX0" fmla="*/ 0 w 7219414"/>
                <a:gd name="connsiteY0" fmla="*/ 3545606 h 3545606"/>
                <a:gd name="connsiteX1" fmla="*/ 6950671 w 7219414"/>
                <a:gd name="connsiteY1" fmla="*/ 3544186 h 3545606"/>
                <a:gd name="connsiteX2" fmla="*/ 7212540 w 7219414"/>
                <a:gd name="connsiteY2" fmla="*/ 3206242 h 3545606"/>
                <a:gd name="connsiteX3" fmla="*/ 7219414 w 7219414"/>
                <a:gd name="connsiteY3" fmla="*/ 11125 h 3545606"/>
                <a:gd name="connsiteX4" fmla="*/ 367486 w 7219414"/>
                <a:gd name="connsiteY4" fmla="*/ 0 h 3545606"/>
                <a:gd name="connsiteX5" fmla="*/ 7253 w 7219414"/>
                <a:gd name="connsiteY5" fmla="*/ 313542 h 3545606"/>
                <a:gd name="connsiteX6" fmla="*/ 0 w 7219414"/>
                <a:gd name="connsiteY6" fmla="*/ 3545606 h 3545606"/>
                <a:gd name="connsiteX0" fmla="*/ 0 w 7219414"/>
                <a:gd name="connsiteY0" fmla="*/ 3589709 h 3589709"/>
                <a:gd name="connsiteX1" fmla="*/ 6950671 w 7219414"/>
                <a:gd name="connsiteY1" fmla="*/ 3588289 h 3589709"/>
                <a:gd name="connsiteX2" fmla="*/ 7212540 w 7219414"/>
                <a:gd name="connsiteY2" fmla="*/ 3250345 h 3589709"/>
                <a:gd name="connsiteX3" fmla="*/ 7219414 w 7219414"/>
                <a:gd name="connsiteY3" fmla="*/ 55228 h 3589709"/>
                <a:gd name="connsiteX4" fmla="*/ 433215 w 7219414"/>
                <a:gd name="connsiteY4" fmla="*/ 0 h 3589709"/>
                <a:gd name="connsiteX5" fmla="*/ 7253 w 7219414"/>
                <a:gd name="connsiteY5" fmla="*/ 357645 h 3589709"/>
                <a:gd name="connsiteX6" fmla="*/ 0 w 7219414"/>
                <a:gd name="connsiteY6" fmla="*/ 3589709 h 3589709"/>
                <a:gd name="connsiteX0" fmla="*/ 0 w 7245706"/>
                <a:gd name="connsiteY0" fmla="*/ 3597484 h 3597484"/>
                <a:gd name="connsiteX1" fmla="*/ 6950671 w 7245706"/>
                <a:gd name="connsiteY1" fmla="*/ 3596064 h 3597484"/>
                <a:gd name="connsiteX2" fmla="*/ 7212540 w 7245706"/>
                <a:gd name="connsiteY2" fmla="*/ 3258120 h 3597484"/>
                <a:gd name="connsiteX3" fmla="*/ 7245706 w 7245706"/>
                <a:gd name="connsiteY3" fmla="*/ 0 h 3597484"/>
                <a:gd name="connsiteX4" fmla="*/ 433215 w 7245706"/>
                <a:gd name="connsiteY4" fmla="*/ 7775 h 3597484"/>
                <a:gd name="connsiteX5" fmla="*/ 7253 w 7245706"/>
                <a:gd name="connsiteY5" fmla="*/ 365420 h 3597484"/>
                <a:gd name="connsiteX6" fmla="*/ 0 w 7245706"/>
                <a:gd name="connsiteY6" fmla="*/ 3597484 h 3597484"/>
                <a:gd name="connsiteX0" fmla="*/ 0 w 7245706"/>
                <a:gd name="connsiteY0" fmla="*/ 3589709 h 3589709"/>
                <a:gd name="connsiteX1" fmla="*/ 6950671 w 7245706"/>
                <a:gd name="connsiteY1" fmla="*/ 3588289 h 3589709"/>
                <a:gd name="connsiteX2" fmla="*/ 7212540 w 7245706"/>
                <a:gd name="connsiteY2" fmla="*/ 3250345 h 3589709"/>
                <a:gd name="connsiteX3" fmla="*/ 7245706 w 7245706"/>
                <a:gd name="connsiteY3" fmla="*/ 17427 h 3589709"/>
                <a:gd name="connsiteX4" fmla="*/ 433215 w 7245706"/>
                <a:gd name="connsiteY4" fmla="*/ 0 h 3589709"/>
                <a:gd name="connsiteX5" fmla="*/ 7253 w 7245706"/>
                <a:gd name="connsiteY5" fmla="*/ 357645 h 3589709"/>
                <a:gd name="connsiteX6" fmla="*/ 0 w 7245706"/>
                <a:gd name="connsiteY6" fmla="*/ 3589709 h 3589709"/>
                <a:gd name="connsiteX0" fmla="*/ 0 w 7245706"/>
                <a:gd name="connsiteY0" fmla="*/ 3652712 h 3652712"/>
                <a:gd name="connsiteX1" fmla="*/ 6950671 w 7245706"/>
                <a:gd name="connsiteY1" fmla="*/ 3588289 h 3652712"/>
                <a:gd name="connsiteX2" fmla="*/ 7212540 w 7245706"/>
                <a:gd name="connsiteY2" fmla="*/ 3250345 h 3652712"/>
                <a:gd name="connsiteX3" fmla="*/ 7245706 w 7245706"/>
                <a:gd name="connsiteY3" fmla="*/ 17427 h 3652712"/>
                <a:gd name="connsiteX4" fmla="*/ 433215 w 7245706"/>
                <a:gd name="connsiteY4" fmla="*/ 0 h 3652712"/>
                <a:gd name="connsiteX5" fmla="*/ 7253 w 7245706"/>
                <a:gd name="connsiteY5" fmla="*/ 357645 h 3652712"/>
                <a:gd name="connsiteX6" fmla="*/ 0 w 7245706"/>
                <a:gd name="connsiteY6" fmla="*/ 3652712 h 3652712"/>
                <a:gd name="connsiteX0" fmla="*/ 0 w 7245706"/>
                <a:gd name="connsiteY0" fmla="*/ 3652712 h 3652712"/>
                <a:gd name="connsiteX1" fmla="*/ 6911233 w 7245706"/>
                <a:gd name="connsiteY1" fmla="*/ 3651292 h 3652712"/>
                <a:gd name="connsiteX2" fmla="*/ 7212540 w 7245706"/>
                <a:gd name="connsiteY2" fmla="*/ 3250345 h 3652712"/>
                <a:gd name="connsiteX3" fmla="*/ 7245706 w 7245706"/>
                <a:gd name="connsiteY3" fmla="*/ 17427 h 3652712"/>
                <a:gd name="connsiteX4" fmla="*/ 433215 w 7245706"/>
                <a:gd name="connsiteY4" fmla="*/ 0 h 3652712"/>
                <a:gd name="connsiteX5" fmla="*/ 7253 w 7245706"/>
                <a:gd name="connsiteY5" fmla="*/ 357645 h 3652712"/>
                <a:gd name="connsiteX6" fmla="*/ 0 w 7245706"/>
                <a:gd name="connsiteY6" fmla="*/ 3652712 h 3652712"/>
                <a:gd name="connsiteX0" fmla="*/ 0 w 7232560"/>
                <a:gd name="connsiteY0" fmla="*/ 3673087 h 3673087"/>
                <a:gd name="connsiteX1" fmla="*/ 6911233 w 7232560"/>
                <a:gd name="connsiteY1" fmla="*/ 3671667 h 3673087"/>
                <a:gd name="connsiteX2" fmla="*/ 7212540 w 7232560"/>
                <a:gd name="connsiteY2" fmla="*/ 3270720 h 3673087"/>
                <a:gd name="connsiteX3" fmla="*/ 7232560 w 7232560"/>
                <a:gd name="connsiteY3" fmla="*/ 0 h 3673087"/>
                <a:gd name="connsiteX4" fmla="*/ 433215 w 7232560"/>
                <a:gd name="connsiteY4" fmla="*/ 20375 h 3673087"/>
                <a:gd name="connsiteX5" fmla="*/ 7253 w 7232560"/>
                <a:gd name="connsiteY5" fmla="*/ 378020 h 3673087"/>
                <a:gd name="connsiteX6" fmla="*/ 0 w 7232560"/>
                <a:gd name="connsiteY6" fmla="*/ 3673087 h 3673087"/>
                <a:gd name="connsiteX0" fmla="*/ 0 w 7232560"/>
                <a:gd name="connsiteY0" fmla="*/ 3698289 h 3698289"/>
                <a:gd name="connsiteX1" fmla="*/ 6911233 w 7232560"/>
                <a:gd name="connsiteY1" fmla="*/ 3671667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378020 h 3698289"/>
                <a:gd name="connsiteX6" fmla="*/ 0 w 7232560"/>
                <a:gd name="connsiteY6" fmla="*/ 3698289 h 3698289"/>
                <a:gd name="connsiteX0" fmla="*/ 0 w 7232560"/>
                <a:gd name="connsiteY0" fmla="*/ 3698289 h 3709469"/>
                <a:gd name="connsiteX1" fmla="*/ 6898087 w 7232560"/>
                <a:gd name="connsiteY1" fmla="*/ 3709469 h 3709469"/>
                <a:gd name="connsiteX2" fmla="*/ 7212540 w 7232560"/>
                <a:gd name="connsiteY2" fmla="*/ 3270720 h 3709469"/>
                <a:gd name="connsiteX3" fmla="*/ 7232560 w 7232560"/>
                <a:gd name="connsiteY3" fmla="*/ 0 h 3709469"/>
                <a:gd name="connsiteX4" fmla="*/ 433215 w 7232560"/>
                <a:gd name="connsiteY4" fmla="*/ 20375 h 3709469"/>
                <a:gd name="connsiteX5" fmla="*/ 7253 w 7232560"/>
                <a:gd name="connsiteY5" fmla="*/ 378020 h 3709469"/>
                <a:gd name="connsiteX6" fmla="*/ 0 w 7232560"/>
                <a:gd name="connsiteY6" fmla="*/ 3698289 h 3709469"/>
                <a:gd name="connsiteX0" fmla="*/ 0 w 7232560"/>
                <a:gd name="connsiteY0" fmla="*/ 3698289 h 3698289"/>
                <a:gd name="connsiteX1" fmla="*/ 6898087 w 7232560"/>
                <a:gd name="connsiteY1" fmla="*/ 3696868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378020 h 3698289"/>
                <a:gd name="connsiteX6" fmla="*/ 0 w 7232560"/>
                <a:gd name="connsiteY6" fmla="*/ 3698289 h 3698289"/>
                <a:gd name="connsiteX0" fmla="*/ 0 w 7232560"/>
                <a:gd name="connsiteY0" fmla="*/ 3698289 h 3698289"/>
                <a:gd name="connsiteX1" fmla="*/ 6898087 w 7232560"/>
                <a:gd name="connsiteY1" fmla="*/ 3696868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409522 h 3698289"/>
                <a:gd name="connsiteX6" fmla="*/ 0 w 7232560"/>
                <a:gd name="connsiteY6" fmla="*/ 3698289 h 369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2560" h="3698289">
                  <a:moveTo>
                    <a:pt x="0" y="3698289"/>
                  </a:moveTo>
                  <a:lnTo>
                    <a:pt x="6898087" y="3696868"/>
                  </a:lnTo>
                  <a:lnTo>
                    <a:pt x="7212540" y="3270720"/>
                  </a:lnTo>
                  <a:cubicBezTo>
                    <a:pt x="7214831" y="2153178"/>
                    <a:pt x="7229123" y="1676313"/>
                    <a:pt x="7232560" y="0"/>
                  </a:cubicBezTo>
                  <a:lnTo>
                    <a:pt x="433215" y="20375"/>
                  </a:lnTo>
                  <a:lnTo>
                    <a:pt x="7253" y="409522"/>
                  </a:lnTo>
                  <a:cubicBezTo>
                    <a:pt x="7026" y="1491077"/>
                    <a:pt x="227" y="2616734"/>
                    <a:pt x="0" y="3698289"/>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grpSp>
      <p:sp>
        <p:nvSpPr>
          <p:cNvPr id="14" name="Title 1"/>
          <p:cNvSpPr>
            <a:spLocks noGrp="1"/>
          </p:cNvSpPr>
          <p:nvPr userDrawn="1">
            <p:ph type="title" hasCustomPrompt="1"/>
          </p:nvPr>
        </p:nvSpPr>
        <p:spPr>
          <a:xfrm>
            <a:off x="1111598" y="1373412"/>
            <a:ext cx="9975834" cy="1177624"/>
          </a:xfrm>
          <a:prstGeom prst="rect">
            <a:avLst/>
          </a:prstGeom>
          <a:ln>
            <a:noFill/>
          </a:ln>
        </p:spPr>
        <p:txBody>
          <a:bodyPr lIns="0" tIns="0" rIns="0" bIns="0" anchor="t" anchorCtr="0">
            <a:normAutofit/>
          </a:bodyPr>
          <a:lstStyle>
            <a:lvl1pPr>
              <a:lnSpc>
                <a:spcPct val="100000"/>
              </a:lnSpc>
              <a:defRPr sz="5000" spc="-100" baseline="0">
                <a:solidFill>
                  <a:schemeClr val="bg1"/>
                </a:solidFill>
              </a:defRPr>
            </a:lvl1pPr>
          </a:lstStyle>
          <a:p>
            <a:r>
              <a:rPr lang="en-US" dirty="0"/>
              <a:t>Click to add slide headline here</a:t>
            </a:r>
          </a:p>
        </p:txBody>
      </p:sp>
      <p:sp>
        <p:nvSpPr>
          <p:cNvPr id="10" name="Text Placeholder 2"/>
          <p:cNvSpPr>
            <a:spLocks noGrp="1"/>
          </p:cNvSpPr>
          <p:nvPr userDrawn="1">
            <p:ph type="body" sz="quarter" idx="12" hasCustomPrompt="1"/>
          </p:nvPr>
        </p:nvSpPr>
        <p:spPr>
          <a:xfrm>
            <a:off x="1114066" y="2697907"/>
            <a:ext cx="9995653" cy="3206238"/>
          </a:xfrm>
          <a:prstGeom prst="rect">
            <a:avLst/>
          </a:prstGeom>
          <a:ln>
            <a:noFill/>
          </a:ln>
        </p:spPr>
        <p:txBody>
          <a:bodyPr lIns="0" tIns="0" rIns="0" bIns="0">
            <a:normAutofit/>
          </a:bodyPr>
          <a:lstStyle>
            <a:lvl1pPr>
              <a:lnSpc>
                <a:spcPct val="120000"/>
              </a:lnSpc>
              <a:spcBef>
                <a:spcPts val="0"/>
              </a:spcBef>
              <a:spcAft>
                <a:spcPts val="0"/>
              </a:spcAft>
              <a:defRPr sz="2800">
                <a:solidFill>
                  <a:srgbClr val="FFFFFF"/>
                </a:solidFill>
              </a:defRPr>
            </a:lvl1pPr>
            <a:lvl2pPr marL="284163" indent="-173038">
              <a:lnSpc>
                <a:spcPct val="120000"/>
              </a:lnSpc>
              <a:spcBef>
                <a:spcPts val="0"/>
              </a:spcBef>
              <a:spcAft>
                <a:spcPts val="0"/>
              </a:spcAft>
              <a:buClr>
                <a:schemeClr val="bg1"/>
              </a:buClr>
              <a:buFont typeface="Wingdings" charset="2"/>
              <a:buChar char="§"/>
              <a:defRPr sz="2600">
                <a:solidFill>
                  <a:srgbClr val="FFFFFF"/>
                </a:solidFill>
              </a:defRPr>
            </a:lvl2pPr>
            <a:lvl3pPr marL="517525" indent="-233363">
              <a:lnSpc>
                <a:spcPct val="120000"/>
              </a:lnSpc>
              <a:spcBef>
                <a:spcPts val="0"/>
              </a:spcBef>
              <a:spcAft>
                <a:spcPts val="0"/>
              </a:spcAft>
              <a:buClr>
                <a:schemeClr val="bg1"/>
              </a:buClr>
              <a:buFont typeface="Arial"/>
              <a:buChar char="•"/>
              <a:defRPr sz="2400">
                <a:solidFill>
                  <a:srgbClr val="FFFFFF"/>
                </a:solidFill>
              </a:defRPr>
            </a:lvl3pPr>
            <a:lvl4pPr marL="630238" indent="-233363">
              <a:lnSpc>
                <a:spcPct val="150000"/>
              </a:lnSpc>
              <a:spcBef>
                <a:spcPts val="0"/>
              </a:spcBef>
              <a:spcAft>
                <a:spcPts val="0"/>
              </a:spcAft>
              <a:buClr>
                <a:schemeClr val="bg1"/>
              </a:buClr>
              <a:defRPr sz="2200">
                <a:solidFill>
                  <a:srgbClr val="FFFFFF"/>
                </a:solidFill>
                <a:latin typeface="Corbel"/>
                <a:cs typeface="Corbel"/>
              </a:defRPr>
            </a:lvl4pPr>
            <a:lvl5pPr marL="803275" indent="-285750">
              <a:lnSpc>
                <a:spcPct val="150000"/>
              </a:lnSpc>
              <a:spcBef>
                <a:spcPts val="0"/>
              </a:spcBef>
              <a:spcAft>
                <a:spcPts val="0"/>
              </a:spcAft>
              <a:buClr>
                <a:schemeClr val="bg1"/>
              </a:buClr>
              <a:buSzPct val="75000"/>
              <a:buFont typeface="Arial"/>
              <a:buChar char="•"/>
              <a:defRPr sz="1800">
                <a:solidFill>
                  <a:srgbClr val="FFFFFF"/>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1653435"/>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Headline/Text: Reverse Purple Logo Sc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 y="-10628"/>
            <a:ext cx="12210753" cy="6880172"/>
          </a:xfrm>
          <a:prstGeom prst="rect">
            <a:avLst/>
          </a:prstGeom>
        </p:spPr>
      </p:pic>
      <p:sp>
        <p:nvSpPr>
          <p:cNvPr id="14" name="Title 1"/>
          <p:cNvSpPr>
            <a:spLocks noGrp="1"/>
          </p:cNvSpPr>
          <p:nvPr userDrawn="1">
            <p:ph type="title" hasCustomPrompt="1"/>
          </p:nvPr>
        </p:nvSpPr>
        <p:spPr>
          <a:xfrm>
            <a:off x="1111598" y="1373412"/>
            <a:ext cx="9975834" cy="1177624"/>
          </a:xfrm>
          <a:prstGeom prst="rect">
            <a:avLst/>
          </a:prstGeom>
          <a:ln>
            <a:noFill/>
          </a:ln>
        </p:spPr>
        <p:txBody>
          <a:bodyPr lIns="0" tIns="0" rIns="0" bIns="0" anchor="t" anchorCtr="0">
            <a:normAutofit/>
          </a:bodyPr>
          <a:lstStyle>
            <a:lvl1pPr>
              <a:lnSpc>
                <a:spcPct val="100000"/>
              </a:lnSpc>
              <a:defRPr sz="5000" spc="-100" baseline="0">
                <a:solidFill>
                  <a:schemeClr val="bg1"/>
                </a:solidFill>
              </a:defRPr>
            </a:lvl1pPr>
          </a:lstStyle>
          <a:p>
            <a:r>
              <a:rPr lang="en-US" dirty="0"/>
              <a:t>Click to add slide headline here</a:t>
            </a:r>
          </a:p>
        </p:txBody>
      </p:sp>
      <p:sp>
        <p:nvSpPr>
          <p:cNvPr id="10" name="Text Placeholder 2"/>
          <p:cNvSpPr>
            <a:spLocks noGrp="1"/>
          </p:cNvSpPr>
          <p:nvPr userDrawn="1">
            <p:ph type="body" sz="quarter" idx="12" hasCustomPrompt="1"/>
          </p:nvPr>
        </p:nvSpPr>
        <p:spPr>
          <a:xfrm>
            <a:off x="1114066" y="2697907"/>
            <a:ext cx="9995653" cy="3206238"/>
          </a:xfrm>
          <a:prstGeom prst="rect">
            <a:avLst/>
          </a:prstGeom>
          <a:ln>
            <a:noFill/>
          </a:ln>
        </p:spPr>
        <p:txBody>
          <a:bodyPr lIns="0" tIns="0" rIns="0" bIns="0">
            <a:normAutofit/>
          </a:bodyPr>
          <a:lstStyle>
            <a:lvl1pPr>
              <a:lnSpc>
                <a:spcPct val="120000"/>
              </a:lnSpc>
              <a:spcBef>
                <a:spcPts val="0"/>
              </a:spcBef>
              <a:spcAft>
                <a:spcPts val="0"/>
              </a:spcAft>
              <a:defRPr sz="2800">
                <a:solidFill>
                  <a:srgbClr val="FFFFFF"/>
                </a:solidFill>
              </a:defRPr>
            </a:lvl1pPr>
            <a:lvl2pPr marL="284163" indent="-173038">
              <a:lnSpc>
                <a:spcPct val="120000"/>
              </a:lnSpc>
              <a:spcBef>
                <a:spcPts val="0"/>
              </a:spcBef>
              <a:spcAft>
                <a:spcPts val="0"/>
              </a:spcAft>
              <a:buClr>
                <a:schemeClr val="bg1"/>
              </a:buClr>
              <a:buFont typeface="Wingdings" charset="2"/>
              <a:buChar char="§"/>
              <a:defRPr sz="2600">
                <a:solidFill>
                  <a:srgbClr val="FFFFFF"/>
                </a:solidFill>
              </a:defRPr>
            </a:lvl2pPr>
            <a:lvl3pPr marL="517525" indent="-233363">
              <a:lnSpc>
                <a:spcPct val="120000"/>
              </a:lnSpc>
              <a:spcBef>
                <a:spcPts val="0"/>
              </a:spcBef>
              <a:spcAft>
                <a:spcPts val="0"/>
              </a:spcAft>
              <a:buClr>
                <a:schemeClr val="bg1"/>
              </a:buClr>
              <a:buFont typeface="Arial"/>
              <a:buChar char="•"/>
              <a:defRPr sz="2400">
                <a:solidFill>
                  <a:srgbClr val="FFFFFF"/>
                </a:solidFill>
              </a:defRPr>
            </a:lvl3pPr>
            <a:lvl4pPr marL="630238" indent="-233363">
              <a:lnSpc>
                <a:spcPct val="150000"/>
              </a:lnSpc>
              <a:spcBef>
                <a:spcPts val="0"/>
              </a:spcBef>
              <a:spcAft>
                <a:spcPts val="0"/>
              </a:spcAft>
              <a:buClr>
                <a:schemeClr val="bg1"/>
              </a:buClr>
              <a:defRPr sz="2200">
                <a:solidFill>
                  <a:srgbClr val="FFFFFF"/>
                </a:solidFill>
                <a:latin typeface="Corbel"/>
                <a:cs typeface="Corbel"/>
              </a:defRPr>
            </a:lvl4pPr>
            <a:lvl5pPr marL="803275" indent="-285750">
              <a:lnSpc>
                <a:spcPct val="150000"/>
              </a:lnSpc>
              <a:spcBef>
                <a:spcPts val="0"/>
              </a:spcBef>
              <a:spcAft>
                <a:spcPts val="0"/>
              </a:spcAft>
              <a:buClr>
                <a:schemeClr val="bg1"/>
              </a:buClr>
              <a:buSzPct val="75000"/>
              <a:buFont typeface="Arial"/>
              <a:buChar char="•"/>
              <a:defRPr sz="1800">
                <a:solidFill>
                  <a:srgbClr val="FFFFFF"/>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383548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asic Headline/Text: Purple">
    <p:spTree>
      <p:nvGrpSpPr>
        <p:cNvPr id="1" name=""/>
        <p:cNvGrpSpPr/>
        <p:nvPr/>
      </p:nvGrpSpPr>
      <p:grpSpPr>
        <a:xfrm>
          <a:off x="0" y="0"/>
          <a:ext cx="0" cy="0"/>
          <a:chOff x="0" y="0"/>
          <a:chExt cx="0" cy="0"/>
        </a:xfrm>
      </p:grpSpPr>
      <p:sp>
        <p:nvSpPr>
          <p:cNvPr id="8" name="Content Placeholder 4"/>
          <p:cNvSpPr>
            <a:spLocks noGrp="1"/>
          </p:cNvSpPr>
          <p:nvPr>
            <p:ph sz="quarter" idx="11" hasCustomPrompt="1"/>
          </p:nvPr>
        </p:nvSpPr>
        <p:spPr>
          <a:xfrm>
            <a:off x="431923" y="1310640"/>
            <a:ext cx="11356757" cy="5090160"/>
          </a:xfrm>
          <a:prstGeom prst="rect">
            <a:avLst/>
          </a:prstGeom>
        </p:spPr>
        <p:txBody>
          <a:bodyPr>
            <a:normAutofit/>
          </a:bodyPr>
          <a:lstStyle>
            <a:lvl1pPr>
              <a:defRPr sz="2800">
                <a:solidFill>
                  <a:schemeClr val="tx1"/>
                </a:solidFill>
              </a:defRPr>
            </a:lvl1pPr>
            <a:lvl2pPr marL="346075" indent="-173038">
              <a:lnSpc>
                <a:spcPct val="100000"/>
              </a:lnSpc>
              <a:spcBef>
                <a:spcPts val="0"/>
              </a:spcBef>
              <a:spcAft>
                <a:spcPts val="1200"/>
              </a:spcAft>
              <a:buClr>
                <a:schemeClr val="tx1"/>
              </a:buClr>
              <a:buFont typeface="Wingdings" charset="2"/>
              <a:buChar char="§"/>
              <a:defRPr sz="2400">
                <a:solidFill>
                  <a:schemeClr val="tx1"/>
                </a:solidFill>
              </a:defRPr>
            </a:lvl2pPr>
            <a:lvl3pPr marL="574675" indent="-173038">
              <a:lnSpc>
                <a:spcPct val="100000"/>
              </a:lnSpc>
              <a:spcBef>
                <a:spcPts val="0"/>
              </a:spcBef>
              <a:spcAft>
                <a:spcPts val="1200"/>
              </a:spcAft>
              <a:buClr>
                <a:schemeClr val="tx1"/>
              </a:buClr>
              <a:buSzPct val="100000"/>
              <a:buFont typeface="Arial"/>
              <a:buChar char="•"/>
              <a:tabLst/>
              <a:defRPr sz="2000">
                <a:solidFill>
                  <a:schemeClr val="tx1"/>
                </a:solidFill>
              </a:defRPr>
            </a:lvl3pPr>
            <a:lvl4pPr marL="866775" indent="-173038">
              <a:lnSpc>
                <a:spcPct val="100000"/>
              </a:lnSpc>
              <a:spcBef>
                <a:spcPts val="0"/>
              </a:spcBef>
              <a:spcAft>
                <a:spcPts val="1200"/>
              </a:spcAft>
              <a:buClr>
                <a:schemeClr val="tx1"/>
              </a:buClr>
              <a:defRPr>
                <a:solidFill>
                  <a:schemeClr val="tx1"/>
                </a:solidFill>
                <a:latin typeface="Corbel"/>
                <a:cs typeface="Corbel"/>
              </a:defRPr>
            </a:lvl4pPr>
            <a:lvl5pPr marL="1260475" indent="-173038">
              <a:lnSpc>
                <a:spcPct val="100000"/>
              </a:lnSpc>
              <a:spcBef>
                <a:spcPts val="0"/>
              </a:spcBef>
              <a:spcAft>
                <a:spcPts val="1200"/>
              </a:spcAft>
              <a:buSzPct val="80000"/>
              <a:defRPr>
                <a:solidFill>
                  <a:schemeClr val="tx1"/>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top-bar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5"/>
            <a:ext cx="12192000" cy="899323"/>
          </a:xfrm>
          <a:prstGeom prst="rect">
            <a:avLst/>
          </a:prstGeom>
        </p:spPr>
      </p:pic>
      <p:sp>
        <p:nvSpPr>
          <p:cNvPr id="6" name="Rectangle 5"/>
          <p:cNvSpPr/>
          <p:nvPr userDrawn="1"/>
        </p:nvSpPr>
        <p:spPr>
          <a:xfrm>
            <a:off x="0" y="0"/>
            <a:ext cx="274377" cy="895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9"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pic>
        <p:nvPicPr>
          <p:cNvPr id="10" name="Picture 9" descr="Sitecore_logo_tagline_WHT_lr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9135" y="187790"/>
            <a:ext cx="1627185" cy="541853"/>
          </a:xfrm>
          <a:prstGeom prst="rect">
            <a:avLst/>
          </a:prstGeom>
        </p:spPr>
      </p:pic>
    </p:spTree>
    <p:extLst>
      <p:ext uri="{BB962C8B-B14F-4D97-AF65-F5344CB8AC3E}">
        <p14:creationId xmlns:p14="http://schemas.microsoft.com/office/powerpoint/2010/main" val="2987379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parator-Left-Purple/Blue/Teal">
    <p:spTree>
      <p:nvGrpSpPr>
        <p:cNvPr id="1" name=""/>
        <p:cNvGrpSpPr/>
        <p:nvPr/>
      </p:nvGrpSpPr>
      <p:grpSpPr>
        <a:xfrm>
          <a:off x="0" y="0"/>
          <a:ext cx="0" cy="0"/>
          <a:chOff x="0" y="0"/>
          <a:chExt cx="0" cy="0"/>
        </a:xfrm>
      </p:grpSpPr>
      <p:sp>
        <p:nvSpPr>
          <p:cNvPr id="10" name="Freeform 9"/>
          <p:cNvSpPr/>
          <p:nvPr/>
        </p:nvSpPr>
        <p:spPr>
          <a:xfrm>
            <a:off x="-38996" y="-14497"/>
            <a:ext cx="8188414" cy="6669953"/>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234972 w 7014296"/>
              <a:gd name="connsiteY0" fmla="*/ 5776253 h 5776253"/>
              <a:gd name="connsiteX1" fmla="*/ 0 w 7014296"/>
              <a:gd name="connsiteY1" fmla="*/ 5743885 h 5776253"/>
              <a:gd name="connsiteX2" fmla="*/ 11652 w 7014296"/>
              <a:gd name="connsiteY2" fmla="*/ 0 h 5776253"/>
              <a:gd name="connsiteX3" fmla="*/ 6979341 w 7014296"/>
              <a:gd name="connsiteY3" fmla="*/ 0 h 5776253"/>
              <a:gd name="connsiteX4" fmla="*/ 7014296 w 7014296"/>
              <a:gd name="connsiteY4" fmla="*/ 3553519 h 5776253"/>
              <a:gd name="connsiteX5" fmla="*/ 4234972 w 7014296"/>
              <a:gd name="connsiteY5" fmla="*/ 5776253 h 5776253"/>
              <a:gd name="connsiteX0" fmla="*/ 4234972 w 6979341"/>
              <a:gd name="connsiteY0" fmla="*/ 5776253 h 5776253"/>
              <a:gd name="connsiteX1" fmla="*/ 0 w 6979341"/>
              <a:gd name="connsiteY1" fmla="*/ 5743885 h 5776253"/>
              <a:gd name="connsiteX2" fmla="*/ 11652 w 6979341"/>
              <a:gd name="connsiteY2" fmla="*/ 0 h 5776253"/>
              <a:gd name="connsiteX3" fmla="*/ 6979341 w 6979341"/>
              <a:gd name="connsiteY3" fmla="*/ 0 h 5776253"/>
              <a:gd name="connsiteX4" fmla="*/ 6787373 w 6979341"/>
              <a:gd name="connsiteY4" fmla="*/ 3236173 h 5776253"/>
              <a:gd name="connsiteX5" fmla="*/ 4234972 w 6979341"/>
              <a:gd name="connsiteY5" fmla="*/ 5776253 h 5776253"/>
              <a:gd name="connsiteX0" fmla="*/ 4234972 w 6787373"/>
              <a:gd name="connsiteY0" fmla="*/ 5776253 h 5776253"/>
              <a:gd name="connsiteX1" fmla="*/ 0 w 6787373"/>
              <a:gd name="connsiteY1" fmla="*/ 5743885 h 5776253"/>
              <a:gd name="connsiteX2" fmla="*/ 11652 w 6787373"/>
              <a:gd name="connsiteY2" fmla="*/ 0 h 5776253"/>
              <a:gd name="connsiteX3" fmla="*/ 6776731 w 6787373"/>
              <a:gd name="connsiteY3" fmla="*/ 81603 h 5776253"/>
              <a:gd name="connsiteX4" fmla="*/ 6787373 w 6787373"/>
              <a:gd name="connsiteY4" fmla="*/ 3236173 h 5776253"/>
              <a:gd name="connsiteX5" fmla="*/ 4234972 w 6787373"/>
              <a:gd name="connsiteY5" fmla="*/ 5776253 h 5776253"/>
              <a:gd name="connsiteX0" fmla="*/ 4234972 w 6787373"/>
              <a:gd name="connsiteY0" fmla="*/ 5721851 h 5721851"/>
              <a:gd name="connsiteX1" fmla="*/ 0 w 6787373"/>
              <a:gd name="connsiteY1" fmla="*/ 5689483 h 5721851"/>
              <a:gd name="connsiteX2" fmla="*/ 11652 w 6787373"/>
              <a:gd name="connsiteY2" fmla="*/ 0 h 5721851"/>
              <a:gd name="connsiteX3" fmla="*/ 6776731 w 6787373"/>
              <a:gd name="connsiteY3" fmla="*/ 27201 h 5721851"/>
              <a:gd name="connsiteX4" fmla="*/ 6787373 w 6787373"/>
              <a:gd name="connsiteY4" fmla="*/ 3181771 h 5721851"/>
              <a:gd name="connsiteX5" fmla="*/ 4234972 w 6787373"/>
              <a:gd name="connsiteY5" fmla="*/ 5721851 h 5721851"/>
              <a:gd name="connsiteX0" fmla="*/ 4234972 w 6793572"/>
              <a:gd name="connsiteY0" fmla="*/ 6102666 h 6102666"/>
              <a:gd name="connsiteX1" fmla="*/ 0 w 6793572"/>
              <a:gd name="connsiteY1" fmla="*/ 6070298 h 6102666"/>
              <a:gd name="connsiteX2" fmla="*/ 11652 w 6793572"/>
              <a:gd name="connsiteY2" fmla="*/ 380815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4234972 w 6793572"/>
              <a:gd name="connsiteY0" fmla="*/ 6102666 h 6102666"/>
              <a:gd name="connsiteX1" fmla="*/ 0 w 6793572"/>
              <a:gd name="connsiteY1" fmla="*/ 6070298 h 6102666"/>
              <a:gd name="connsiteX2" fmla="*/ 295306 w 6793572"/>
              <a:gd name="connsiteY2" fmla="*/ 0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3939666 w 6498266"/>
              <a:gd name="connsiteY0" fmla="*/ 6102666 h 6102666"/>
              <a:gd name="connsiteX1" fmla="*/ 12661 w 6498266"/>
              <a:gd name="connsiteY1" fmla="*/ 5952426 h 6102666"/>
              <a:gd name="connsiteX2" fmla="*/ 0 w 6498266"/>
              <a:gd name="connsiteY2" fmla="*/ 0 h 6102666"/>
              <a:gd name="connsiteX3" fmla="*/ 6497633 w 6498266"/>
              <a:gd name="connsiteY3" fmla="*/ 0 h 6102666"/>
              <a:gd name="connsiteX4" fmla="*/ 6492067 w 6498266"/>
              <a:gd name="connsiteY4" fmla="*/ 3562586 h 6102666"/>
              <a:gd name="connsiteX5" fmla="*/ 3939666 w 6498266"/>
              <a:gd name="connsiteY5" fmla="*/ 6102666 h 6102666"/>
              <a:gd name="connsiteX0" fmla="*/ 3996398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3996398 w 6498266"/>
              <a:gd name="connsiteY5" fmla="*/ 5948526 h 5952426"/>
              <a:gd name="connsiteX0" fmla="*/ 4036920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4036920 w 6498266"/>
              <a:gd name="connsiteY5" fmla="*/ 5948526 h 5952426"/>
              <a:gd name="connsiteX0" fmla="*/ 4036920 w 6498266"/>
              <a:gd name="connsiteY0" fmla="*/ 5948526 h 5952429"/>
              <a:gd name="connsiteX1" fmla="*/ 12661 w 6498266"/>
              <a:gd name="connsiteY1" fmla="*/ 5952426 h 5952429"/>
              <a:gd name="connsiteX2" fmla="*/ 0 w 6498266"/>
              <a:gd name="connsiteY2" fmla="*/ 0 h 5952429"/>
              <a:gd name="connsiteX3" fmla="*/ 6497633 w 6498266"/>
              <a:gd name="connsiteY3" fmla="*/ 0 h 5952429"/>
              <a:gd name="connsiteX4" fmla="*/ 6492067 w 6498266"/>
              <a:gd name="connsiteY4" fmla="*/ 3562586 h 5952429"/>
              <a:gd name="connsiteX5" fmla="*/ 4036920 w 6498266"/>
              <a:gd name="connsiteY5" fmla="*/ 5948526 h 5952429"/>
              <a:gd name="connsiteX0" fmla="*/ 4069002 w 6530348"/>
              <a:gd name="connsiteY0" fmla="*/ 5948526 h 5952429"/>
              <a:gd name="connsiteX1" fmla="*/ 310 w 6530348"/>
              <a:gd name="connsiteY1" fmla="*/ 5952426 h 5952429"/>
              <a:gd name="connsiteX2" fmla="*/ 32082 w 6530348"/>
              <a:gd name="connsiteY2" fmla="*/ 0 h 5952429"/>
              <a:gd name="connsiteX3" fmla="*/ 6529715 w 6530348"/>
              <a:gd name="connsiteY3" fmla="*/ 0 h 5952429"/>
              <a:gd name="connsiteX4" fmla="*/ 6524149 w 6530348"/>
              <a:gd name="connsiteY4" fmla="*/ 3562586 h 5952429"/>
              <a:gd name="connsiteX5" fmla="*/ 4069002 w 6530348"/>
              <a:gd name="connsiteY5" fmla="*/ 5948526 h 595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0348" h="5952429">
                <a:moveTo>
                  <a:pt x="4069002" y="5948526"/>
                </a:moveTo>
                <a:lnTo>
                  <a:pt x="310" y="5952426"/>
                </a:lnTo>
                <a:cubicBezTo>
                  <a:pt x="-3910" y="5956587"/>
                  <a:pt x="36302" y="1984142"/>
                  <a:pt x="32082" y="0"/>
                </a:cubicBezTo>
                <a:lnTo>
                  <a:pt x="6529715" y="0"/>
                </a:lnTo>
                <a:cubicBezTo>
                  <a:pt x="6533262" y="1051523"/>
                  <a:pt x="6520602" y="2511063"/>
                  <a:pt x="6524149" y="3562586"/>
                </a:cubicBezTo>
                <a:lnTo>
                  <a:pt x="4069002" y="5948526"/>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1" name="Freeform 10"/>
          <p:cNvSpPr/>
          <p:nvPr/>
        </p:nvSpPr>
        <p:spPr>
          <a:xfrm>
            <a:off x="-8355" y="-27072"/>
            <a:ext cx="8306726" cy="6915555"/>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210588 h 6425930"/>
              <a:gd name="connsiteX4" fmla="*/ 23303 w 6734656"/>
              <a:gd name="connsiteY4" fmla="*/ 41247 h 6425930"/>
              <a:gd name="connsiteX0" fmla="*/ 6721956 w 6734656"/>
              <a:gd name="connsiteY0" fmla="*/ 0 h 6221922"/>
              <a:gd name="connsiteX1" fmla="*/ 6734656 w 6734656"/>
              <a:gd name="connsiteY1" fmla="*/ 3291843 h 6221922"/>
              <a:gd name="connsiteX2" fmla="*/ 3324477 w 6734656"/>
              <a:gd name="connsiteY2" fmla="*/ 6221922 h 6221922"/>
              <a:gd name="connsiteX3" fmla="*/ 0 w 6734656"/>
              <a:gd name="connsiteY3" fmla="*/ 6210588 h 6221922"/>
              <a:gd name="connsiteX4" fmla="*/ 23303 w 6734656"/>
              <a:gd name="connsiteY4" fmla="*/ 41247 h 6221922"/>
              <a:gd name="connsiteX0" fmla="*/ 6721956 w 6734656"/>
              <a:gd name="connsiteY0" fmla="*/ 0 h 6210588"/>
              <a:gd name="connsiteX1" fmla="*/ 6734656 w 6734656"/>
              <a:gd name="connsiteY1" fmla="*/ 3291843 h 6210588"/>
              <a:gd name="connsiteX2" fmla="*/ 3446043 w 6734656"/>
              <a:gd name="connsiteY2" fmla="*/ 6194721 h 6210588"/>
              <a:gd name="connsiteX3" fmla="*/ 0 w 6734656"/>
              <a:gd name="connsiteY3" fmla="*/ 6210588 h 6210588"/>
              <a:gd name="connsiteX4" fmla="*/ 23303 w 6734656"/>
              <a:gd name="connsiteY4" fmla="*/ 41247 h 6210588"/>
              <a:gd name="connsiteX0" fmla="*/ 6721956 w 6734656"/>
              <a:gd name="connsiteY0" fmla="*/ 0 h 6210588"/>
              <a:gd name="connsiteX1" fmla="*/ 6734656 w 6734656"/>
              <a:gd name="connsiteY1" fmla="*/ 3291843 h 6210588"/>
              <a:gd name="connsiteX2" fmla="*/ 3559504 w 6734656"/>
              <a:gd name="connsiteY2" fmla="*/ 6185655 h 6210588"/>
              <a:gd name="connsiteX3" fmla="*/ 0 w 6734656"/>
              <a:gd name="connsiteY3" fmla="*/ 6210588 h 6210588"/>
              <a:gd name="connsiteX4" fmla="*/ 23303 w 6734656"/>
              <a:gd name="connsiteY4" fmla="*/ 41247 h 6210588"/>
              <a:gd name="connsiteX0" fmla="*/ 6721956 w 6734656"/>
              <a:gd name="connsiteY0" fmla="*/ 0 h 6212857"/>
              <a:gd name="connsiteX1" fmla="*/ 6734656 w 6734656"/>
              <a:gd name="connsiteY1" fmla="*/ 3291843 h 6212857"/>
              <a:gd name="connsiteX2" fmla="*/ 3559504 w 6734656"/>
              <a:gd name="connsiteY2" fmla="*/ 6212857 h 6212857"/>
              <a:gd name="connsiteX3" fmla="*/ 0 w 6734656"/>
              <a:gd name="connsiteY3" fmla="*/ 6210588 h 6212857"/>
              <a:gd name="connsiteX4" fmla="*/ 23303 w 6734656"/>
              <a:gd name="connsiteY4" fmla="*/ 41247 h 6212857"/>
              <a:gd name="connsiteX0" fmla="*/ 6721956 w 6722075"/>
              <a:gd name="connsiteY0" fmla="*/ 0 h 6212857"/>
              <a:gd name="connsiteX1" fmla="*/ 6621194 w 6722075"/>
              <a:gd name="connsiteY1" fmla="*/ 3155838 h 6212857"/>
              <a:gd name="connsiteX2" fmla="*/ 3559504 w 6722075"/>
              <a:gd name="connsiteY2" fmla="*/ 6212857 h 6212857"/>
              <a:gd name="connsiteX3" fmla="*/ 0 w 6722075"/>
              <a:gd name="connsiteY3" fmla="*/ 6210588 h 6212857"/>
              <a:gd name="connsiteX4" fmla="*/ 23303 w 6722075"/>
              <a:gd name="connsiteY4" fmla="*/ 41247 h 6212857"/>
              <a:gd name="connsiteX0" fmla="*/ 6624703 w 6625623"/>
              <a:gd name="connsiteY0" fmla="*/ 0 h 6230991"/>
              <a:gd name="connsiteX1" fmla="*/ 6621194 w 6625623"/>
              <a:gd name="connsiteY1" fmla="*/ 3173972 h 6230991"/>
              <a:gd name="connsiteX2" fmla="*/ 3559504 w 6625623"/>
              <a:gd name="connsiteY2" fmla="*/ 6230991 h 6230991"/>
              <a:gd name="connsiteX3" fmla="*/ 0 w 6625623"/>
              <a:gd name="connsiteY3" fmla="*/ 6228722 h 6230991"/>
              <a:gd name="connsiteX4" fmla="*/ 23303 w 6625623"/>
              <a:gd name="connsiteY4" fmla="*/ 59381 h 6230991"/>
              <a:gd name="connsiteX0" fmla="*/ 6624703 w 6624703"/>
              <a:gd name="connsiteY0" fmla="*/ 456 h 6231447"/>
              <a:gd name="connsiteX1" fmla="*/ 6621194 w 6624703"/>
              <a:gd name="connsiteY1" fmla="*/ 3174428 h 6231447"/>
              <a:gd name="connsiteX2" fmla="*/ 3559504 w 6624703"/>
              <a:gd name="connsiteY2" fmla="*/ 6231447 h 6231447"/>
              <a:gd name="connsiteX3" fmla="*/ 0 w 6624703"/>
              <a:gd name="connsiteY3" fmla="*/ 6229178 h 6231447"/>
              <a:gd name="connsiteX4" fmla="*/ 23303 w 6624703"/>
              <a:gd name="connsiteY4" fmla="*/ 59837 h 6231447"/>
              <a:gd name="connsiteX0" fmla="*/ 6624703 w 6624703"/>
              <a:gd name="connsiteY0" fmla="*/ 4088 h 6171610"/>
              <a:gd name="connsiteX1" fmla="*/ 6621194 w 6624703"/>
              <a:gd name="connsiteY1" fmla="*/ 3114591 h 6171610"/>
              <a:gd name="connsiteX2" fmla="*/ 3559504 w 6624703"/>
              <a:gd name="connsiteY2" fmla="*/ 6171610 h 6171610"/>
              <a:gd name="connsiteX3" fmla="*/ 0 w 6624703"/>
              <a:gd name="connsiteY3" fmla="*/ 6169341 h 6171610"/>
              <a:gd name="connsiteX4" fmla="*/ 23303 w 6624703"/>
              <a:gd name="connsiteY4" fmla="*/ 0 h 617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703" h="6171610">
                <a:moveTo>
                  <a:pt x="6624703" y="4088"/>
                </a:moveTo>
                <a:cubicBezTo>
                  <a:pt x="6620832" y="-32010"/>
                  <a:pt x="6616961" y="2017310"/>
                  <a:pt x="6621194" y="3114591"/>
                </a:cubicBezTo>
                <a:lnTo>
                  <a:pt x="3559504" y="6171610"/>
                </a:lnTo>
                <a:lnTo>
                  <a:pt x="0" y="6169341"/>
                </a:lnTo>
                <a:cubicBezTo>
                  <a:pt x="7768" y="4041113"/>
                  <a:pt x="15535" y="2128228"/>
                  <a:pt x="23303" y="0"/>
                </a:cubicBezTo>
              </a:path>
            </a:pathLst>
          </a:custGeom>
          <a:solidFill>
            <a:schemeClr val="accent1">
              <a:alpha val="75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2" name="Freeform 11"/>
          <p:cNvSpPr/>
          <p:nvPr/>
        </p:nvSpPr>
        <p:spPr>
          <a:xfrm>
            <a:off x="-30472" y="-23181"/>
            <a:ext cx="7983560" cy="640487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724063 w 6366974"/>
              <a:gd name="connsiteY4" fmla="*/ 5428502 h 5744591"/>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594392 w 6366974"/>
              <a:gd name="connsiteY4" fmla="*/ 5736781 h 5744591"/>
              <a:gd name="connsiteX0" fmla="*/ 0 w 6366974"/>
              <a:gd name="connsiteY0" fmla="*/ 5728117 h 5728117"/>
              <a:gd name="connsiteX1" fmla="*/ 1905 w 6366974"/>
              <a:gd name="connsiteY1" fmla="*/ 0 h 5728117"/>
              <a:gd name="connsiteX2" fmla="*/ 6366974 w 6366974"/>
              <a:gd name="connsiteY2" fmla="*/ 26411 h 5728117"/>
              <a:gd name="connsiteX3" fmla="*/ 6355533 w 6366974"/>
              <a:gd name="connsiteY3" fmla="*/ 2997783 h 5728117"/>
              <a:gd name="connsiteX4" fmla="*/ 3594392 w 6366974"/>
              <a:gd name="connsiteY4" fmla="*/ 5720307 h 5728117"/>
              <a:gd name="connsiteX0" fmla="*/ 0 w 6366974"/>
              <a:gd name="connsiteY0" fmla="*/ 5701706 h 5701706"/>
              <a:gd name="connsiteX1" fmla="*/ 100479 w 6366974"/>
              <a:gd name="connsiteY1" fmla="*/ 145127 h 5701706"/>
              <a:gd name="connsiteX2" fmla="*/ 6366974 w 6366974"/>
              <a:gd name="connsiteY2" fmla="*/ 0 h 5701706"/>
              <a:gd name="connsiteX3" fmla="*/ 6355533 w 6366974"/>
              <a:gd name="connsiteY3" fmla="*/ 2971372 h 5701706"/>
              <a:gd name="connsiteX4" fmla="*/ 3594392 w 6366974"/>
              <a:gd name="connsiteY4" fmla="*/ 5693896 h 5701706"/>
              <a:gd name="connsiteX0" fmla="*/ 0 w 6366974"/>
              <a:gd name="connsiteY0" fmla="*/ 5715865 h 5715865"/>
              <a:gd name="connsiteX1" fmla="*/ 23810 w 6366974"/>
              <a:gd name="connsiteY1" fmla="*/ 0 h 5715865"/>
              <a:gd name="connsiteX2" fmla="*/ 6366974 w 6366974"/>
              <a:gd name="connsiteY2" fmla="*/ 14159 h 5715865"/>
              <a:gd name="connsiteX3" fmla="*/ 6355533 w 6366974"/>
              <a:gd name="connsiteY3" fmla="*/ 2985531 h 5715865"/>
              <a:gd name="connsiteX4" fmla="*/ 3594392 w 6366974"/>
              <a:gd name="connsiteY4" fmla="*/ 5708055 h 57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74" h="5715865">
                <a:moveTo>
                  <a:pt x="0" y="5715865"/>
                </a:moveTo>
                <a:cubicBezTo>
                  <a:pt x="2974" y="3933442"/>
                  <a:pt x="20836" y="1782423"/>
                  <a:pt x="23810" y="0"/>
                </a:cubicBezTo>
                <a:lnTo>
                  <a:pt x="6366974" y="14159"/>
                </a:lnTo>
                <a:cubicBezTo>
                  <a:pt x="6363160" y="1001978"/>
                  <a:pt x="6359347" y="1997712"/>
                  <a:pt x="6355533" y="2985531"/>
                </a:cubicBezTo>
                <a:lnTo>
                  <a:pt x="3594392" y="5708055"/>
                </a:lnTo>
              </a:path>
            </a:pathLst>
          </a:custGeom>
          <a:solidFill>
            <a:srgbClr val="651F76">
              <a:alpha val="85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4" name="Title 1"/>
          <p:cNvSpPr>
            <a:spLocks noGrp="1"/>
          </p:cNvSpPr>
          <p:nvPr userDrawn="1">
            <p:ph type="title" hasCustomPrompt="1"/>
          </p:nvPr>
        </p:nvSpPr>
        <p:spPr>
          <a:xfrm>
            <a:off x="607210" y="832830"/>
            <a:ext cx="6773423" cy="1516670"/>
          </a:xfrm>
          <a:prstGeom prst="rect">
            <a:avLst/>
          </a:prstGeom>
          <a:ln>
            <a:noFill/>
          </a:ln>
        </p:spPr>
        <p:txBody>
          <a:bodyPr lIns="0" tIns="0" rIns="0" bIns="0" anchor="t" anchorCtr="0">
            <a:normAutofit/>
          </a:bodyPr>
          <a:lstStyle>
            <a:lvl1pPr>
              <a:lnSpc>
                <a:spcPct val="100000"/>
              </a:lnSpc>
              <a:defRPr sz="4800" baseline="0">
                <a:solidFill>
                  <a:schemeClr val="bg1"/>
                </a:solidFill>
              </a:defRPr>
            </a:lvl1pPr>
          </a:lstStyle>
          <a:p>
            <a:r>
              <a:rPr lang="en-US" dirty="0"/>
              <a:t>Click to add headline for this slide here</a:t>
            </a:r>
          </a:p>
        </p:txBody>
      </p:sp>
      <p:sp>
        <p:nvSpPr>
          <p:cNvPr id="3" name="Text Placeholder 2"/>
          <p:cNvSpPr>
            <a:spLocks noGrp="1"/>
          </p:cNvSpPr>
          <p:nvPr>
            <p:ph type="body" sz="quarter" idx="12" hasCustomPrompt="1"/>
          </p:nvPr>
        </p:nvSpPr>
        <p:spPr>
          <a:xfrm>
            <a:off x="612625" y="2439035"/>
            <a:ext cx="5256303" cy="2831466"/>
          </a:xfrm>
          <a:prstGeom prst="rect">
            <a:avLst/>
          </a:prstGeom>
          <a:ln>
            <a:noFill/>
          </a:ln>
        </p:spPr>
        <p:txBody>
          <a:bodyPr lIns="0" tIns="0" rIns="0" bIns="0">
            <a:normAutofit/>
          </a:bodyPr>
          <a:lstStyle>
            <a:lvl1pPr>
              <a:lnSpc>
                <a:spcPct val="150000"/>
              </a:lnSpc>
              <a:spcBef>
                <a:spcPts val="0"/>
              </a:spcBef>
              <a:spcAft>
                <a:spcPts val="0"/>
              </a:spcAft>
              <a:defRPr sz="2800" baseline="0">
                <a:solidFill>
                  <a:srgbClr val="FFFFFF"/>
                </a:solidFill>
              </a:defRPr>
            </a:lvl1pPr>
            <a:lvl2pPr marL="284163" indent="-173038">
              <a:lnSpc>
                <a:spcPct val="120000"/>
              </a:lnSpc>
              <a:spcBef>
                <a:spcPts val="0"/>
              </a:spcBef>
              <a:spcAft>
                <a:spcPts val="0"/>
              </a:spcAft>
              <a:buClr>
                <a:schemeClr val="bg1"/>
              </a:buClr>
              <a:buFont typeface="Wingdings" charset="2"/>
              <a:buChar char="§"/>
              <a:defRPr sz="2400">
                <a:solidFill>
                  <a:srgbClr val="FFFFFF"/>
                </a:solidFill>
              </a:defRPr>
            </a:lvl2pPr>
            <a:lvl3pPr marL="631825" indent="-233363">
              <a:lnSpc>
                <a:spcPct val="120000"/>
              </a:lnSpc>
              <a:spcBef>
                <a:spcPts val="0"/>
              </a:spcBef>
              <a:spcAft>
                <a:spcPts val="0"/>
              </a:spcAft>
              <a:buClr>
                <a:schemeClr val="bg1"/>
              </a:buClr>
              <a:buSzPct val="100000"/>
              <a:buFont typeface="Arial"/>
              <a:buChar char="•"/>
              <a:defRPr sz="2200">
                <a:solidFill>
                  <a:srgbClr val="FFFFFF"/>
                </a:solidFill>
              </a:defRPr>
            </a:lvl3pPr>
            <a:lvl4pPr marL="909638" indent="-233363">
              <a:lnSpc>
                <a:spcPct val="150000"/>
              </a:lnSpc>
              <a:spcBef>
                <a:spcPts val="0"/>
              </a:spcBef>
              <a:spcAft>
                <a:spcPts val="0"/>
              </a:spcAft>
              <a:buClr>
                <a:schemeClr val="bg1"/>
              </a:buClr>
              <a:defRPr sz="2000">
                <a:solidFill>
                  <a:srgbClr val="FFFFFF"/>
                </a:solidFill>
                <a:latin typeface="Corbel"/>
                <a:cs typeface="Corbel"/>
              </a:defRPr>
            </a:lvl4pPr>
            <a:lvl5pPr marL="1262063" indent="-223838">
              <a:lnSpc>
                <a:spcPct val="150000"/>
              </a:lnSpc>
              <a:spcBef>
                <a:spcPts val="0"/>
              </a:spcBef>
              <a:spcAft>
                <a:spcPts val="0"/>
              </a:spcAft>
              <a:buClr>
                <a:schemeClr val="bg1"/>
              </a:buClr>
              <a:buSzPct val="70000"/>
              <a:buFont typeface="Lucida Grande"/>
              <a:buChar char="•"/>
              <a:defRPr sz="1800">
                <a:solidFill>
                  <a:srgbClr val="FFFFFF"/>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6"/>
          <p:cNvSpPr>
            <a:spLocks noGrp="1"/>
          </p:cNvSpPr>
          <p:nvPr>
            <p:ph type="pic" sz="quarter" idx="11"/>
          </p:nvPr>
        </p:nvSpPr>
        <p:spPr>
          <a:xfrm>
            <a:off x="4475071" y="-11994"/>
            <a:ext cx="7721734" cy="687595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363" h="5967332">
                <a:moveTo>
                  <a:pt x="3531275" y="3005311"/>
                </a:moveTo>
                <a:cubicBezTo>
                  <a:pt x="3529941" y="2006800"/>
                  <a:pt x="3528608" y="1008288"/>
                  <a:pt x="3527274" y="9777"/>
                </a:cubicBezTo>
                <a:lnTo>
                  <a:pt x="7137897" y="0"/>
                </a:lnTo>
                <a:lnTo>
                  <a:pt x="7143363" y="5957996"/>
                </a:lnTo>
                <a:lnTo>
                  <a:pt x="0" y="5967282"/>
                </a:lnTo>
                <a:cubicBezTo>
                  <a:pt x="593" y="5970867"/>
                  <a:pt x="217268" y="5782053"/>
                  <a:pt x="208461" y="5781741"/>
                </a:cubicBezTo>
                <a:cubicBezTo>
                  <a:pt x="211093" y="5785694"/>
                  <a:pt x="541490" y="5777319"/>
                  <a:pt x="551801" y="5775135"/>
                </a:cubicBezTo>
                <a:cubicBezTo>
                  <a:pt x="542947" y="5777568"/>
                  <a:pt x="2443078" y="4230248"/>
                  <a:pt x="3383585" y="3452991"/>
                </a:cubicBezTo>
                <a:cubicBezTo>
                  <a:pt x="3390091" y="3441719"/>
                  <a:pt x="3386330" y="3237929"/>
                  <a:pt x="3387703" y="3130398"/>
                </a:cubicBezTo>
                <a:lnTo>
                  <a:pt x="3531275" y="3005311"/>
                </a:ln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Tree>
    <p:extLst>
      <p:ext uri="{BB962C8B-B14F-4D97-AF65-F5344CB8AC3E}">
        <p14:creationId xmlns:p14="http://schemas.microsoft.com/office/powerpoint/2010/main" val="3454926741"/>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sic Headline/Text: Blac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9" name="Rectangle 8"/>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pic>
        <p:nvPicPr>
          <p:cNvPr id="8" name="Picture 7"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3" name="Content Placeholder 4"/>
          <p:cNvSpPr>
            <a:spLocks noGrp="1"/>
          </p:cNvSpPr>
          <p:nvPr>
            <p:ph sz="quarter" idx="11" hasCustomPrompt="1"/>
          </p:nvPr>
        </p:nvSpPr>
        <p:spPr>
          <a:xfrm>
            <a:off x="431923" y="1310640"/>
            <a:ext cx="11356757" cy="5090160"/>
          </a:xfrm>
          <a:prstGeom prst="rect">
            <a:avLst/>
          </a:prstGeom>
        </p:spPr>
        <p:txBody>
          <a:bodyPr>
            <a:normAutofit/>
          </a:bodyPr>
          <a:lstStyle>
            <a:lvl1pPr>
              <a:defRPr sz="2800">
                <a:solidFill>
                  <a:schemeClr val="tx1"/>
                </a:solidFill>
              </a:defRPr>
            </a:lvl1pPr>
            <a:lvl2pPr marL="346075" indent="-173038">
              <a:lnSpc>
                <a:spcPct val="100000"/>
              </a:lnSpc>
              <a:spcBef>
                <a:spcPts val="0"/>
              </a:spcBef>
              <a:spcAft>
                <a:spcPts val="1200"/>
              </a:spcAft>
              <a:buClr>
                <a:schemeClr val="tx1"/>
              </a:buClr>
              <a:buFont typeface="Wingdings" charset="2"/>
              <a:buChar char="§"/>
              <a:defRPr sz="2400">
                <a:solidFill>
                  <a:schemeClr val="tx1"/>
                </a:solidFill>
              </a:defRPr>
            </a:lvl2pPr>
            <a:lvl3pPr marL="574675" indent="-173038">
              <a:lnSpc>
                <a:spcPct val="100000"/>
              </a:lnSpc>
              <a:spcBef>
                <a:spcPts val="0"/>
              </a:spcBef>
              <a:spcAft>
                <a:spcPts val="1200"/>
              </a:spcAft>
              <a:buClr>
                <a:schemeClr val="tx1"/>
              </a:buClr>
              <a:buSzPct val="100000"/>
              <a:buFont typeface="Arial"/>
              <a:buChar char="•"/>
              <a:tabLst/>
              <a:defRPr sz="2000">
                <a:solidFill>
                  <a:schemeClr val="tx1"/>
                </a:solidFill>
              </a:defRPr>
            </a:lvl3pPr>
            <a:lvl4pPr marL="866775" indent="-173038">
              <a:lnSpc>
                <a:spcPct val="100000"/>
              </a:lnSpc>
              <a:spcBef>
                <a:spcPts val="0"/>
              </a:spcBef>
              <a:spcAft>
                <a:spcPts val="1200"/>
              </a:spcAft>
              <a:buClr>
                <a:schemeClr val="tx1"/>
              </a:buClr>
              <a:defRPr>
                <a:solidFill>
                  <a:schemeClr val="tx1"/>
                </a:solidFill>
                <a:latin typeface="Corbel"/>
                <a:cs typeface="Corbel"/>
              </a:defRPr>
            </a:lvl4pPr>
            <a:lvl5pPr marL="1260475" indent="-173038">
              <a:lnSpc>
                <a:spcPct val="100000"/>
              </a:lnSpc>
              <a:spcBef>
                <a:spcPts val="0"/>
              </a:spcBef>
              <a:spcAft>
                <a:spcPts val="1200"/>
              </a:spcAft>
              <a:buSzPct val="80000"/>
              <a:defRPr>
                <a:solidFill>
                  <a:schemeClr val="tx1"/>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2791545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sic Headline/Text: Gra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0"/>
          </a:xfrm>
          <a:prstGeom prst="rect">
            <a:avLst/>
          </a:prstGeom>
        </p:spPr>
      </p:pic>
      <p:sp>
        <p:nvSpPr>
          <p:cNvPr id="9" name="Rectangle 8"/>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pic>
        <p:nvPicPr>
          <p:cNvPr id="8" name="Picture 7"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3" name="Content Placeholder 4"/>
          <p:cNvSpPr>
            <a:spLocks noGrp="1"/>
          </p:cNvSpPr>
          <p:nvPr>
            <p:ph sz="quarter" idx="11" hasCustomPrompt="1"/>
          </p:nvPr>
        </p:nvSpPr>
        <p:spPr>
          <a:xfrm>
            <a:off x="431923" y="1310640"/>
            <a:ext cx="11356757" cy="5090160"/>
          </a:xfrm>
          <a:prstGeom prst="rect">
            <a:avLst/>
          </a:prstGeom>
        </p:spPr>
        <p:txBody>
          <a:bodyPr>
            <a:normAutofit/>
          </a:bodyPr>
          <a:lstStyle>
            <a:lvl1pPr>
              <a:defRPr sz="2800">
                <a:solidFill>
                  <a:schemeClr val="tx1"/>
                </a:solidFill>
              </a:defRPr>
            </a:lvl1pPr>
            <a:lvl2pPr marL="346075" indent="-173038">
              <a:lnSpc>
                <a:spcPct val="100000"/>
              </a:lnSpc>
              <a:spcBef>
                <a:spcPts val="0"/>
              </a:spcBef>
              <a:spcAft>
                <a:spcPts val="1200"/>
              </a:spcAft>
              <a:buClr>
                <a:schemeClr val="tx1"/>
              </a:buClr>
              <a:buFont typeface="Wingdings" charset="2"/>
              <a:buChar char="§"/>
              <a:defRPr sz="2400">
                <a:solidFill>
                  <a:schemeClr val="tx1"/>
                </a:solidFill>
              </a:defRPr>
            </a:lvl2pPr>
            <a:lvl3pPr marL="574675" indent="-173038">
              <a:lnSpc>
                <a:spcPct val="100000"/>
              </a:lnSpc>
              <a:spcBef>
                <a:spcPts val="0"/>
              </a:spcBef>
              <a:spcAft>
                <a:spcPts val="1200"/>
              </a:spcAft>
              <a:buClr>
                <a:schemeClr val="tx1"/>
              </a:buClr>
              <a:buSzPct val="100000"/>
              <a:buFont typeface="Arial"/>
              <a:buChar char="•"/>
              <a:tabLst/>
              <a:defRPr sz="2000">
                <a:solidFill>
                  <a:schemeClr val="tx1"/>
                </a:solidFill>
              </a:defRPr>
            </a:lvl3pPr>
            <a:lvl4pPr marL="866775" indent="-173038">
              <a:lnSpc>
                <a:spcPct val="100000"/>
              </a:lnSpc>
              <a:spcBef>
                <a:spcPts val="0"/>
              </a:spcBef>
              <a:spcAft>
                <a:spcPts val="1200"/>
              </a:spcAft>
              <a:buClr>
                <a:schemeClr val="tx1"/>
              </a:buClr>
              <a:defRPr>
                <a:solidFill>
                  <a:schemeClr val="tx1"/>
                </a:solidFill>
                <a:latin typeface="Corbel"/>
                <a:cs typeface="Corbel"/>
              </a:defRPr>
            </a:lvl4pPr>
            <a:lvl5pPr marL="1260475" indent="-173038">
              <a:lnSpc>
                <a:spcPct val="100000"/>
              </a:lnSpc>
              <a:spcBef>
                <a:spcPts val="0"/>
              </a:spcBef>
              <a:spcAft>
                <a:spcPts val="1200"/>
              </a:spcAft>
              <a:buSzPct val="80000"/>
              <a:defRPr>
                <a:solidFill>
                  <a:schemeClr val="tx1"/>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13079075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Content-Purple">
    <p:spTree>
      <p:nvGrpSpPr>
        <p:cNvPr id="1" name=""/>
        <p:cNvGrpSpPr/>
        <p:nvPr/>
      </p:nvGrpSpPr>
      <p:grpSpPr>
        <a:xfrm>
          <a:off x="0" y="0"/>
          <a:ext cx="0" cy="0"/>
          <a:chOff x="0" y="0"/>
          <a:chExt cx="0" cy="0"/>
        </a:xfrm>
      </p:grpSpPr>
      <p:pic>
        <p:nvPicPr>
          <p:cNvPr id="10" name="Picture 9" descr="top-bar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5"/>
            <a:ext cx="12192000" cy="899323"/>
          </a:xfrm>
          <a:prstGeom prst="rect">
            <a:avLst/>
          </a:prstGeom>
        </p:spPr>
      </p:pic>
      <p:sp>
        <p:nvSpPr>
          <p:cNvPr id="17" name="Content Placeholder 4"/>
          <p:cNvSpPr>
            <a:spLocks noGrp="1"/>
          </p:cNvSpPr>
          <p:nvPr userDrawn="1">
            <p:ph sz="quarter" idx="11" hasCustomPrompt="1"/>
          </p:nvPr>
        </p:nvSpPr>
        <p:spPr>
          <a:xfrm>
            <a:off x="457210" y="1290320"/>
            <a:ext cx="5386019" cy="5072380"/>
          </a:xfrm>
          <a:prstGeom prst="rect">
            <a:avLst/>
          </a:prstGeom>
        </p:spPr>
        <p:txBody>
          <a:bodyPr>
            <a:normAutofit/>
          </a:bodyPr>
          <a:lstStyle>
            <a:lvl1pPr>
              <a:lnSpc>
                <a:spcPct val="100000"/>
              </a:lnSpc>
              <a:spcBef>
                <a:spcPts val="0"/>
              </a:spcBef>
              <a:spcAft>
                <a:spcPts val="1200"/>
              </a:spcAft>
              <a:defRPr sz="2000"/>
            </a:lvl1pPr>
            <a:lvl2pPr marL="346075" indent="-173038">
              <a:lnSpc>
                <a:spcPct val="100000"/>
              </a:lnSpc>
              <a:spcBef>
                <a:spcPts val="0"/>
              </a:spcBef>
              <a:spcAft>
                <a:spcPts val="1200"/>
              </a:spcAft>
              <a:buClr>
                <a:schemeClr val="tx1"/>
              </a:buClr>
              <a:buSzPct val="100000"/>
              <a:buFont typeface="Wingdings" charset="2"/>
              <a:buChar char="§"/>
              <a:defRPr sz="1800"/>
            </a:lvl2pPr>
            <a:lvl3pPr marL="517525" indent="-233363">
              <a:lnSpc>
                <a:spcPct val="100000"/>
              </a:lnSpc>
              <a:spcBef>
                <a:spcPts val="0"/>
              </a:spcBef>
              <a:spcAft>
                <a:spcPts val="1200"/>
              </a:spcAft>
              <a:buClr>
                <a:schemeClr val="tx1"/>
              </a:buClr>
              <a:buSzPct val="100000"/>
              <a:buFont typeface="Arial"/>
              <a:buChar char="•"/>
              <a:defRPr sz="1700"/>
            </a:lvl3pPr>
            <a:lvl4pPr marL="862013" indent="-304800">
              <a:lnSpc>
                <a:spcPct val="100000"/>
              </a:lnSpc>
              <a:spcBef>
                <a:spcPts val="0"/>
              </a:spcBef>
              <a:spcAft>
                <a:spcPts val="1200"/>
              </a:spcAft>
              <a:defRPr sz="1600">
                <a:latin typeface="Corbel"/>
                <a:cs typeface="Corbel"/>
              </a:defRPr>
            </a:lvl4pPr>
            <a:lvl5pPr marL="1090613" indent="-227013">
              <a:lnSpc>
                <a:spcPct val="100000"/>
              </a:lnSpc>
              <a:spcBef>
                <a:spcPts val="0"/>
              </a:spcBef>
              <a:spcAft>
                <a:spcPts val="1200"/>
              </a:spcAft>
              <a:defRPr sz="1400">
                <a:latin typeface="Corbel"/>
              </a:defRPr>
            </a:lvl5pPr>
          </a:lstStyle>
          <a:p>
            <a:pPr lvl="0"/>
            <a:r>
              <a:rPr lang="en-US" dirty="0"/>
              <a:t>Click to add support text/points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0" y="0"/>
            <a:ext cx="274377" cy="895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5" name="Content Placeholder 4"/>
          <p:cNvSpPr>
            <a:spLocks noGrp="1"/>
          </p:cNvSpPr>
          <p:nvPr userDrawn="1">
            <p:ph sz="quarter" idx="14" hasCustomPrompt="1"/>
          </p:nvPr>
        </p:nvSpPr>
        <p:spPr>
          <a:xfrm>
            <a:off x="6275315" y="1290320"/>
            <a:ext cx="5386019" cy="5046980"/>
          </a:xfrm>
          <a:prstGeom prst="rect">
            <a:avLst/>
          </a:prstGeom>
        </p:spPr>
        <p:txBody>
          <a:bodyPr>
            <a:normAutofit/>
          </a:bodyPr>
          <a:lstStyle>
            <a:lvl1pPr>
              <a:lnSpc>
                <a:spcPct val="100000"/>
              </a:lnSpc>
              <a:spcBef>
                <a:spcPts val="0"/>
              </a:spcBef>
              <a:spcAft>
                <a:spcPts val="1200"/>
              </a:spcAft>
              <a:defRPr sz="2000"/>
            </a:lvl1pPr>
            <a:lvl2pPr marL="346075" indent="-173038">
              <a:lnSpc>
                <a:spcPct val="100000"/>
              </a:lnSpc>
              <a:spcBef>
                <a:spcPts val="0"/>
              </a:spcBef>
              <a:spcAft>
                <a:spcPts val="1200"/>
              </a:spcAft>
              <a:buClr>
                <a:schemeClr val="tx1"/>
              </a:buClr>
              <a:buSzPct val="100000"/>
              <a:buFont typeface="Wingdings" charset="2"/>
              <a:buChar char="§"/>
              <a:defRPr sz="1800"/>
            </a:lvl2pPr>
            <a:lvl3pPr marL="517525" indent="-233363">
              <a:lnSpc>
                <a:spcPct val="100000"/>
              </a:lnSpc>
              <a:spcBef>
                <a:spcPts val="0"/>
              </a:spcBef>
              <a:spcAft>
                <a:spcPts val="1200"/>
              </a:spcAft>
              <a:buClr>
                <a:schemeClr val="tx1"/>
              </a:buClr>
              <a:buSzPct val="100000"/>
              <a:buFont typeface="Arial"/>
              <a:buChar char="•"/>
              <a:defRPr sz="1700"/>
            </a:lvl3pPr>
            <a:lvl4pPr marL="862013" indent="-304800">
              <a:lnSpc>
                <a:spcPct val="100000"/>
              </a:lnSpc>
              <a:spcBef>
                <a:spcPts val="0"/>
              </a:spcBef>
              <a:spcAft>
                <a:spcPts val="1200"/>
              </a:spcAft>
              <a:defRPr sz="1600">
                <a:latin typeface="Corbel"/>
                <a:cs typeface="Corbel"/>
              </a:defRPr>
            </a:lvl4pPr>
            <a:lvl5pPr marL="1090613" indent="-227013">
              <a:lnSpc>
                <a:spcPct val="100000"/>
              </a:lnSpc>
              <a:spcBef>
                <a:spcPts val="0"/>
              </a:spcBef>
              <a:spcAft>
                <a:spcPts val="1200"/>
              </a:spcAft>
              <a:defRPr sz="1400">
                <a:latin typeface="Corbel"/>
              </a:defRPr>
            </a:lvl5pPr>
          </a:lstStyle>
          <a:p>
            <a:pPr lvl="0"/>
            <a:r>
              <a:rPr lang="en-US" dirty="0"/>
              <a:t>Click to add support text/points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9"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12822897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Content—Black">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21" name="Rectangle 20"/>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0" name="Content Placeholder 4"/>
          <p:cNvSpPr>
            <a:spLocks noGrp="1"/>
          </p:cNvSpPr>
          <p:nvPr>
            <p:ph sz="quarter" idx="11" hasCustomPrompt="1"/>
          </p:nvPr>
        </p:nvSpPr>
        <p:spPr>
          <a:xfrm>
            <a:off x="457210" y="1290320"/>
            <a:ext cx="5386019" cy="5072380"/>
          </a:xfrm>
          <a:prstGeom prst="rect">
            <a:avLst/>
          </a:prstGeom>
        </p:spPr>
        <p:txBody>
          <a:bodyPr>
            <a:normAutofit/>
          </a:bodyPr>
          <a:lstStyle>
            <a:lvl1pPr>
              <a:lnSpc>
                <a:spcPct val="100000"/>
              </a:lnSpc>
              <a:spcBef>
                <a:spcPts val="0"/>
              </a:spcBef>
              <a:spcAft>
                <a:spcPts val="1200"/>
              </a:spcAft>
              <a:defRPr sz="2000"/>
            </a:lvl1pPr>
            <a:lvl2pPr marL="346075" indent="-173038">
              <a:lnSpc>
                <a:spcPct val="100000"/>
              </a:lnSpc>
              <a:spcBef>
                <a:spcPts val="0"/>
              </a:spcBef>
              <a:spcAft>
                <a:spcPts val="1200"/>
              </a:spcAft>
              <a:buClr>
                <a:schemeClr val="tx1"/>
              </a:buClr>
              <a:buSzPct val="100000"/>
              <a:buFont typeface="Wingdings" charset="2"/>
              <a:buChar char="§"/>
              <a:defRPr sz="1800"/>
            </a:lvl2pPr>
            <a:lvl3pPr marL="517525" indent="-233363">
              <a:lnSpc>
                <a:spcPct val="100000"/>
              </a:lnSpc>
              <a:spcBef>
                <a:spcPts val="0"/>
              </a:spcBef>
              <a:spcAft>
                <a:spcPts val="1200"/>
              </a:spcAft>
              <a:buClr>
                <a:schemeClr val="tx1"/>
              </a:buClr>
              <a:buSzPct val="100000"/>
              <a:buFont typeface="Arial"/>
              <a:buChar char="•"/>
              <a:defRPr sz="1700"/>
            </a:lvl3pPr>
            <a:lvl4pPr marL="862013" indent="-304800">
              <a:lnSpc>
                <a:spcPct val="100000"/>
              </a:lnSpc>
              <a:spcBef>
                <a:spcPts val="0"/>
              </a:spcBef>
              <a:spcAft>
                <a:spcPts val="1200"/>
              </a:spcAft>
              <a:defRPr sz="1600">
                <a:latin typeface="Corbel"/>
                <a:cs typeface="Corbel"/>
              </a:defRPr>
            </a:lvl4pPr>
            <a:lvl5pPr marL="1090613" indent="-227013">
              <a:lnSpc>
                <a:spcPct val="100000"/>
              </a:lnSpc>
              <a:spcBef>
                <a:spcPts val="0"/>
              </a:spcBef>
              <a:spcAft>
                <a:spcPts val="1200"/>
              </a:spcAft>
              <a:defRPr sz="1400">
                <a:latin typeface="Corbel"/>
              </a:defRPr>
            </a:lvl5pPr>
          </a:lstStyle>
          <a:p>
            <a:pPr lvl="0"/>
            <a:r>
              <a:rPr lang="en-US" dirty="0"/>
              <a:t>Click to add support text/points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p:cNvSpPr>
            <a:spLocks noGrp="1"/>
          </p:cNvSpPr>
          <p:nvPr>
            <p:ph sz="quarter" idx="14" hasCustomPrompt="1"/>
          </p:nvPr>
        </p:nvSpPr>
        <p:spPr>
          <a:xfrm>
            <a:off x="6275315" y="1290320"/>
            <a:ext cx="5386019" cy="5046980"/>
          </a:xfrm>
          <a:prstGeom prst="rect">
            <a:avLst/>
          </a:prstGeom>
        </p:spPr>
        <p:txBody>
          <a:bodyPr>
            <a:normAutofit/>
          </a:bodyPr>
          <a:lstStyle>
            <a:lvl1pPr>
              <a:lnSpc>
                <a:spcPct val="100000"/>
              </a:lnSpc>
              <a:spcBef>
                <a:spcPts val="0"/>
              </a:spcBef>
              <a:spcAft>
                <a:spcPts val="1200"/>
              </a:spcAft>
              <a:defRPr sz="2000"/>
            </a:lvl1pPr>
            <a:lvl2pPr marL="346075" indent="-173038">
              <a:lnSpc>
                <a:spcPct val="100000"/>
              </a:lnSpc>
              <a:spcBef>
                <a:spcPts val="0"/>
              </a:spcBef>
              <a:spcAft>
                <a:spcPts val="1200"/>
              </a:spcAft>
              <a:buClr>
                <a:schemeClr val="tx1"/>
              </a:buClr>
              <a:buSzPct val="100000"/>
              <a:buFont typeface="Wingdings" charset="2"/>
              <a:buChar char="§"/>
              <a:defRPr sz="1800"/>
            </a:lvl2pPr>
            <a:lvl3pPr marL="517525" indent="-233363">
              <a:lnSpc>
                <a:spcPct val="100000"/>
              </a:lnSpc>
              <a:spcBef>
                <a:spcPts val="0"/>
              </a:spcBef>
              <a:spcAft>
                <a:spcPts val="1200"/>
              </a:spcAft>
              <a:buClr>
                <a:schemeClr val="tx1"/>
              </a:buClr>
              <a:buSzPct val="100000"/>
              <a:buFont typeface="Arial"/>
              <a:buChar char="•"/>
              <a:defRPr sz="1700"/>
            </a:lvl3pPr>
            <a:lvl4pPr marL="862013" indent="-304800">
              <a:lnSpc>
                <a:spcPct val="100000"/>
              </a:lnSpc>
              <a:spcBef>
                <a:spcPts val="0"/>
              </a:spcBef>
              <a:spcAft>
                <a:spcPts val="1200"/>
              </a:spcAft>
              <a:defRPr sz="1600">
                <a:latin typeface="Corbel"/>
                <a:cs typeface="Corbel"/>
              </a:defRPr>
            </a:lvl4pPr>
            <a:lvl5pPr marL="1090613" indent="-227013">
              <a:lnSpc>
                <a:spcPct val="100000"/>
              </a:lnSpc>
              <a:spcBef>
                <a:spcPts val="0"/>
              </a:spcBef>
              <a:spcAft>
                <a:spcPts val="1200"/>
              </a:spcAft>
              <a:defRPr sz="1400">
                <a:latin typeface="Corbel"/>
              </a:defRPr>
            </a:lvl5pPr>
          </a:lstStyle>
          <a:p>
            <a:pPr lvl="0"/>
            <a:r>
              <a:rPr lang="en-US" dirty="0"/>
              <a:t>Click to add support text/points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9"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8482182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Content—Gray">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0"/>
          </a:xfrm>
          <a:prstGeom prst="rect">
            <a:avLst/>
          </a:prstGeom>
        </p:spPr>
      </p:pic>
      <p:sp>
        <p:nvSpPr>
          <p:cNvPr id="11" name="Rectangle 10"/>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3" name="Content Placeholder 4"/>
          <p:cNvSpPr>
            <a:spLocks noGrp="1"/>
          </p:cNvSpPr>
          <p:nvPr>
            <p:ph sz="quarter" idx="11" hasCustomPrompt="1"/>
          </p:nvPr>
        </p:nvSpPr>
        <p:spPr>
          <a:xfrm>
            <a:off x="457210" y="1290320"/>
            <a:ext cx="5386019" cy="5072380"/>
          </a:xfrm>
          <a:prstGeom prst="rect">
            <a:avLst/>
          </a:prstGeom>
        </p:spPr>
        <p:txBody>
          <a:bodyPr>
            <a:normAutofit/>
          </a:bodyPr>
          <a:lstStyle>
            <a:lvl1pPr>
              <a:lnSpc>
                <a:spcPct val="100000"/>
              </a:lnSpc>
              <a:spcBef>
                <a:spcPts val="0"/>
              </a:spcBef>
              <a:spcAft>
                <a:spcPts val="1200"/>
              </a:spcAft>
              <a:defRPr sz="2000"/>
            </a:lvl1pPr>
            <a:lvl2pPr marL="346075" indent="-173038">
              <a:lnSpc>
                <a:spcPct val="100000"/>
              </a:lnSpc>
              <a:spcBef>
                <a:spcPts val="0"/>
              </a:spcBef>
              <a:spcAft>
                <a:spcPts val="1200"/>
              </a:spcAft>
              <a:buClr>
                <a:schemeClr val="tx1"/>
              </a:buClr>
              <a:buSzPct val="100000"/>
              <a:buFont typeface="Wingdings" charset="2"/>
              <a:buChar char="§"/>
              <a:defRPr sz="1800"/>
            </a:lvl2pPr>
            <a:lvl3pPr marL="517525" indent="-233363">
              <a:lnSpc>
                <a:spcPct val="100000"/>
              </a:lnSpc>
              <a:spcBef>
                <a:spcPts val="0"/>
              </a:spcBef>
              <a:spcAft>
                <a:spcPts val="1200"/>
              </a:spcAft>
              <a:buClr>
                <a:schemeClr val="tx1"/>
              </a:buClr>
              <a:buSzPct val="100000"/>
              <a:buFont typeface="Arial"/>
              <a:buChar char="•"/>
              <a:defRPr sz="1700"/>
            </a:lvl3pPr>
            <a:lvl4pPr marL="862013" indent="-304800">
              <a:lnSpc>
                <a:spcPct val="100000"/>
              </a:lnSpc>
              <a:spcBef>
                <a:spcPts val="0"/>
              </a:spcBef>
              <a:spcAft>
                <a:spcPts val="1200"/>
              </a:spcAft>
              <a:defRPr sz="1600">
                <a:latin typeface="Corbel"/>
                <a:cs typeface="Corbel"/>
              </a:defRPr>
            </a:lvl4pPr>
            <a:lvl5pPr marL="1090613" indent="-227013">
              <a:lnSpc>
                <a:spcPct val="100000"/>
              </a:lnSpc>
              <a:spcBef>
                <a:spcPts val="0"/>
              </a:spcBef>
              <a:spcAft>
                <a:spcPts val="1200"/>
              </a:spcAft>
              <a:defRPr sz="1400">
                <a:latin typeface="Corbel"/>
              </a:defRPr>
            </a:lvl5pPr>
          </a:lstStyle>
          <a:p>
            <a:pPr lvl="0"/>
            <a:r>
              <a:rPr lang="en-US" dirty="0"/>
              <a:t>Click to add support text/points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4" hasCustomPrompt="1"/>
          </p:nvPr>
        </p:nvSpPr>
        <p:spPr>
          <a:xfrm>
            <a:off x="6275315" y="1290320"/>
            <a:ext cx="5386019" cy="5046980"/>
          </a:xfrm>
          <a:prstGeom prst="rect">
            <a:avLst/>
          </a:prstGeom>
        </p:spPr>
        <p:txBody>
          <a:bodyPr>
            <a:normAutofit/>
          </a:bodyPr>
          <a:lstStyle>
            <a:lvl1pPr>
              <a:lnSpc>
                <a:spcPct val="100000"/>
              </a:lnSpc>
              <a:spcBef>
                <a:spcPts val="0"/>
              </a:spcBef>
              <a:spcAft>
                <a:spcPts val="1200"/>
              </a:spcAft>
              <a:defRPr sz="2000"/>
            </a:lvl1pPr>
            <a:lvl2pPr marL="346075" indent="-173038">
              <a:lnSpc>
                <a:spcPct val="100000"/>
              </a:lnSpc>
              <a:spcBef>
                <a:spcPts val="0"/>
              </a:spcBef>
              <a:spcAft>
                <a:spcPts val="1200"/>
              </a:spcAft>
              <a:buClr>
                <a:schemeClr val="tx1"/>
              </a:buClr>
              <a:buSzPct val="100000"/>
              <a:buFont typeface="Wingdings" charset="2"/>
              <a:buChar char="§"/>
              <a:defRPr sz="1800"/>
            </a:lvl2pPr>
            <a:lvl3pPr marL="517525" indent="-233363">
              <a:lnSpc>
                <a:spcPct val="100000"/>
              </a:lnSpc>
              <a:spcBef>
                <a:spcPts val="0"/>
              </a:spcBef>
              <a:spcAft>
                <a:spcPts val="1200"/>
              </a:spcAft>
              <a:buClr>
                <a:schemeClr val="tx1"/>
              </a:buClr>
              <a:buSzPct val="100000"/>
              <a:buFont typeface="Arial"/>
              <a:buChar char="•"/>
              <a:defRPr sz="1700"/>
            </a:lvl3pPr>
            <a:lvl4pPr marL="862013" indent="-304800">
              <a:lnSpc>
                <a:spcPct val="100000"/>
              </a:lnSpc>
              <a:spcBef>
                <a:spcPts val="0"/>
              </a:spcBef>
              <a:spcAft>
                <a:spcPts val="1200"/>
              </a:spcAft>
              <a:defRPr sz="1600">
                <a:latin typeface="Corbel"/>
                <a:cs typeface="Corbel"/>
              </a:defRPr>
            </a:lvl4pPr>
            <a:lvl5pPr marL="1090613" indent="-227013">
              <a:lnSpc>
                <a:spcPct val="100000"/>
              </a:lnSpc>
              <a:spcBef>
                <a:spcPts val="0"/>
              </a:spcBef>
              <a:spcAft>
                <a:spcPts val="1200"/>
              </a:spcAft>
              <a:defRPr sz="1400">
                <a:latin typeface="Corbel"/>
              </a:defRPr>
            </a:lvl5pPr>
          </a:lstStyle>
          <a:p>
            <a:pPr lvl="0"/>
            <a:r>
              <a:rPr lang="en-US" dirty="0"/>
              <a:t>Click to add support text/points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0"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39398899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 Content—Purple">
    <p:spTree>
      <p:nvGrpSpPr>
        <p:cNvPr id="1" name=""/>
        <p:cNvGrpSpPr/>
        <p:nvPr/>
      </p:nvGrpSpPr>
      <p:grpSpPr>
        <a:xfrm>
          <a:off x="0" y="0"/>
          <a:ext cx="0" cy="0"/>
          <a:chOff x="0" y="0"/>
          <a:chExt cx="0" cy="0"/>
        </a:xfrm>
      </p:grpSpPr>
      <p:pic>
        <p:nvPicPr>
          <p:cNvPr id="13" name="Picture 12" descr="top-bar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5"/>
            <a:ext cx="12192000" cy="899323"/>
          </a:xfrm>
          <a:prstGeom prst="rect">
            <a:avLst/>
          </a:prstGeom>
        </p:spPr>
      </p:pic>
      <p:sp>
        <p:nvSpPr>
          <p:cNvPr id="16" name="Content Placeholder 4"/>
          <p:cNvSpPr>
            <a:spLocks noGrp="1"/>
          </p:cNvSpPr>
          <p:nvPr userDrawn="1">
            <p:ph sz="quarter" idx="11" hasCustomPrompt="1"/>
          </p:nvPr>
        </p:nvSpPr>
        <p:spPr>
          <a:xfrm>
            <a:off x="457200" y="1259840"/>
            <a:ext cx="3556800" cy="5122720"/>
          </a:xfrm>
          <a:prstGeom prst="rect">
            <a:avLst/>
          </a:prstGeo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0" y="0"/>
            <a:ext cx="274377" cy="895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0" name="Content Placeholder 4"/>
          <p:cNvSpPr>
            <a:spLocks noGrp="1"/>
          </p:cNvSpPr>
          <p:nvPr userDrawn="1">
            <p:ph sz="quarter" idx="16" hasCustomPrompt="1"/>
          </p:nvPr>
        </p:nvSpPr>
        <p:spPr>
          <a:xfrm>
            <a:off x="8180812" y="1259840"/>
            <a:ext cx="3556800" cy="5122720"/>
          </a:xfrm>
          <a:prstGeom prst="rect">
            <a:avLst/>
          </a:prstGeo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4"/>
          <p:cNvSpPr>
            <a:spLocks noGrp="1"/>
          </p:cNvSpPr>
          <p:nvPr userDrawn="1">
            <p:ph sz="quarter" idx="17" hasCustomPrompt="1"/>
          </p:nvPr>
        </p:nvSpPr>
        <p:spPr>
          <a:xfrm>
            <a:off x="4331709" y="1259840"/>
            <a:ext cx="3556800" cy="5122720"/>
          </a:xfrm>
          <a:prstGeom prst="rect">
            <a:avLst/>
          </a:prstGeo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0"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9765734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 Content—Black">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23" name="Rectangle 22"/>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1" name="Content Placeholder 4"/>
          <p:cNvSpPr>
            <a:spLocks noGrp="1"/>
          </p:cNvSpPr>
          <p:nvPr>
            <p:ph sz="quarter" idx="11" hasCustomPrompt="1"/>
          </p:nvPr>
        </p:nvSpPr>
        <p:spPr>
          <a:xfrm>
            <a:off x="457200" y="1259840"/>
            <a:ext cx="3556800" cy="5122720"/>
          </a:xfrm>
          <a:prstGeom prst="rect">
            <a:avLst/>
          </a:prstGeo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p:cNvSpPr>
            <a:spLocks noGrp="1"/>
          </p:cNvSpPr>
          <p:nvPr>
            <p:ph sz="quarter" idx="16" hasCustomPrompt="1"/>
          </p:nvPr>
        </p:nvSpPr>
        <p:spPr>
          <a:xfrm>
            <a:off x="8180812" y="1259840"/>
            <a:ext cx="3556800" cy="5122720"/>
          </a:xfrm>
          <a:prstGeom prst="rect">
            <a:avLst/>
          </a:prstGeo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4"/>
          <p:cNvSpPr>
            <a:spLocks noGrp="1"/>
          </p:cNvSpPr>
          <p:nvPr>
            <p:ph sz="quarter" idx="17" hasCustomPrompt="1"/>
          </p:nvPr>
        </p:nvSpPr>
        <p:spPr>
          <a:xfrm>
            <a:off x="4331709" y="1259840"/>
            <a:ext cx="3556800" cy="5122720"/>
          </a:xfrm>
          <a:prstGeom prst="rect">
            <a:avLst/>
          </a:prstGeo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0"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1630861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Content—Gra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0"/>
          </a:xfrm>
          <a:prstGeom prst="rect">
            <a:avLst/>
          </a:prstGeom>
        </p:spPr>
      </p:pic>
      <p:sp>
        <p:nvSpPr>
          <p:cNvPr id="15" name="Rectangle 14"/>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6" name="Content Placeholder 4"/>
          <p:cNvSpPr>
            <a:spLocks noGrp="1"/>
          </p:cNvSpPr>
          <p:nvPr>
            <p:ph sz="quarter" idx="11" hasCustomPrompt="1"/>
          </p:nvPr>
        </p:nvSpPr>
        <p:spPr>
          <a:xfrm>
            <a:off x="457200" y="1259840"/>
            <a:ext cx="3556800" cy="5122720"/>
          </a:xfrm>
          <a:prstGeom prst="rect">
            <a:avLst/>
          </a:prstGeo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4"/>
          <p:cNvSpPr>
            <a:spLocks noGrp="1"/>
          </p:cNvSpPr>
          <p:nvPr>
            <p:ph sz="quarter" idx="16" hasCustomPrompt="1"/>
          </p:nvPr>
        </p:nvSpPr>
        <p:spPr>
          <a:xfrm>
            <a:off x="8180812" y="1259840"/>
            <a:ext cx="3556800" cy="5122720"/>
          </a:xfrm>
          <a:prstGeom prst="rect">
            <a:avLst/>
          </a:prstGeo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7" hasCustomPrompt="1"/>
          </p:nvPr>
        </p:nvSpPr>
        <p:spPr>
          <a:xfrm>
            <a:off x="4331709" y="1259840"/>
            <a:ext cx="3556800" cy="5122720"/>
          </a:xfrm>
          <a:prstGeom prst="rect">
            <a:avLst/>
          </a:prstGeom>
        </p:spPr>
        <p:txBody>
          <a:bodyPr>
            <a:normAutofit/>
          </a:bodyPr>
          <a:lstStyle>
            <a:lvl1pPr>
              <a:buClr>
                <a:schemeClr val="tx1"/>
              </a:buClr>
              <a:defRPr sz="1800" baseline="0"/>
            </a:lvl1pPr>
            <a:lvl2pPr marL="284163" indent="-173038">
              <a:spcBef>
                <a:spcPts val="0"/>
              </a:spcBef>
              <a:spcAft>
                <a:spcPts val="0"/>
              </a:spcAft>
              <a:buClr>
                <a:schemeClr val="tx1"/>
              </a:buClr>
              <a:buSzPct val="100000"/>
              <a:buFont typeface="Wingdings" charset="2"/>
              <a:buChar char="§"/>
              <a:defRPr sz="1800"/>
            </a:lvl2pPr>
            <a:lvl3pPr marL="457200" indent="-174625">
              <a:spcBef>
                <a:spcPts val="0"/>
              </a:spcBef>
              <a:spcAft>
                <a:spcPts val="0"/>
              </a:spcAft>
              <a:buClr>
                <a:schemeClr val="tx1"/>
              </a:buClr>
              <a:buFont typeface="Arial"/>
              <a:buChar char="•"/>
              <a:defRPr sz="1600"/>
            </a:lvl3pPr>
            <a:lvl4pPr marL="630238" indent="-173038">
              <a:spcBef>
                <a:spcPts val="0"/>
              </a:spcBef>
              <a:spcAft>
                <a:spcPts val="0"/>
              </a:spcAft>
              <a:buClr>
                <a:schemeClr val="tx1"/>
              </a:buClr>
              <a:defRPr sz="1400">
                <a:latin typeface="Corbel"/>
                <a:cs typeface="Corbel"/>
              </a:defRPr>
            </a:lvl4pPr>
            <a:lvl5pPr marL="912813" indent="-227013">
              <a:defRPr sz="13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0"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10960304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ntent—VertLeftCol-2Small/1Horizontal-Purple">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11" y="1320800"/>
            <a:ext cx="3898800" cy="5041900"/>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2" hasCustomPrompt="1"/>
          </p:nvPr>
        </p:nvSpPr>
        <p:spPr>
          <a:xfrm>
            <a:off x="4506425" y="1320820"/>
            <a:ext cx="3538800" cy="258064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nvPr>
        </p:nvSpPr>
        <p:spPr>
          <a:xfrm>
            <a:off x="4506425" y="4064000"/>
            <a:ext cx="7225200" cy="229870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marL="18907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descr="top-bar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5"/>
            <a:ext cx="12192000" cy="899323"/>
          </a:xfrm>
          <a:prstGeom prst="rect">
            <a:avLst/>
          </a:prstGeom>
        </p:spPr>
      </p:pic>
      <p:sp>
        <p:nvSpPr>
          <p:cNvPr id="15" name="Rectangle 14"/>
          <p:cNvSpPr/>
          <p:nvPr userDrawn="1"/>
        </p:nvSpPr>
        <p:spPr>
          <a:xfrm>
            <a:off x="0" y="0"/>
            <a:ext cx="274377" cy="895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7" name="Content Placeholder 7"/>
          <p:cNvSpPr>
            <a:spLocks noGrp="1"/>
          </p:cNvSpPr>
          <p:nvPr userDrawn="1">
            <p:ph sz="quarter" idx="16" hasCustomPrompt="1"/>
          </p:nvPr>
        </p:nvSpPr>
        <p:spPr>
          <a:xfrm>
            <a:off x="8177681" y="1320820"/>
            <a:ext cx="3538800" cy="258064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4"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717136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Content—VertLeftCol-2Small/1Horizontal-Black">
    <p:spTree>
      <p:nvGrpSpPr>
        <p:cNvPr id="1" name=""/>
        <p:cNvGrpSpPr/>
        <p:nvPr/>
      </p:nvGrpSpPr>
      <p:grpSpPr>
        <a:xfrm>
          <a:off x="0" y="0"/>
          <a:ext cx="0" cy="0"/>
          <a:chOff x="0" y="0"/>
          <a:chExt cx="0" cy="0"/>
        </a:xfrm>
      </p:grpSpPr>
      <p:sp>
        <p:nvSpPr>
          <p:cNvPr id="20" name="Rectangle 19"/>
          <p:cNvSpPr/>
          <p:nvPr userDrawn="1"/>
        </p:nvSpPr>
        <p:spPr>
          <a:xfrm>
            <a:off x="0" y="0"/>
            <a:ext cx="274377" cy="895350"/>
          </a:xfrm>
          <a:prstGeom prst="rect">
            <a:avLst/>
          </a:prstGeom>
          <a:solidFill>
            <a:srgbClr val="009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18" name="Rectangle 17"/>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3" name="Content Placeholder 4"/>
          <p:cNvSpPr>
            <a:spLocks noGrp="1"/>
          </p:cNvSpPr>
          <p:nvPr>
            <p:ph sz="quarter" idx="11" hasCustomPrompt="1"/>
          </p:nvPr>
        </p:nvSpPr>
        <p:spPr>
          <a:xfrm>
            <a:off x="457211" y="1320800"/>
            <a:ext cx="3898800" cy="5041900"/>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7"/>
          <p:cNvSpPr>
            <a:spLocks noGrp="1"/>
          </p:cNvSpPr>
          <p:nvPr>
            <p:ph sz="quarter" idx="12" hasCustomPrompt="1"/>
          </p:nvPr>
        </p:nvSpPr>
        <p:spPr>
          <a:xfrm>
            <a:off x="4506425" y="1320820"/>
            <a:ext cx="3538800" cy="258064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0"/>
          <p:cNvSpPr>
            <a:spLocks noGrp="1"/>
          </p:cNvSpPr>
          <p:nvPr>
            <p:ph sz="quarter" idx="14" hasCustomPrompt="1"/>
          </p:nvPr>
        </p:nvSpPr>
        <p:spPr>
          <a:xfrm>
            <a:off x="4506425" y="4064000"/>
            <a:ext cx="7225200" cy="229870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marL="18907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7"/>
          <p:cNvSpPr>
            <a:spLocks noGrp="1"/>
          </p:cNvSpPr>
          <p:nvPr>
            <p:ph sz="quarter" idx="16" hasCustomPrompt="1"/>
          </p:nvPr>
        </p:nvSpPr>
        <p:spPr>
          <a:xfrm>
            <a:off x="8177681" y="1320820"/>
            <a:ext cx="3538800" cy="258064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22"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2"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184660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parator-Left-Blacks/Gray">
    <p:spTree>
      <p:nvGrpSpPr>
        <p:cNvPr id="1" name=""/>
        <p:cNvGrpSpPr/>
        <p:nvPr/>
      </p:nvGrpSpPr>
      <p:grpSpPr>
        <a:xfrm>
          <a:off x="0" y="0"/>
          <a:ext cx="0" cy="0"/>
          <a:chOff x="0" y="0"/>
          <a:chExt cx="0" cy="0"/>
        </a:xfrm>
      </p:grpSpPr>
      <p:sp>
        <p:nvSpPr>
          <p:cNvPr id="10" name="Freeform 9"/>
          <p:cNvSpPr/>
          <p:nvPr userDrawn="1"/>
        </p:nvSpPr>
        <p:spPr>
          <a:xfrm>
            <a:off x="1242" y="-14497"/>
            <a:ext cx="8148187" cy="6692229"/>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234972 w 7014296"/>
              <a:gd name="connsiteY0" fmla="*/ 5776253 h 5776253"/>
              <a:gd name="connsiteX1" fmla="*/ 0 w 7014296"/>
              <a:gd name="connsiteY1" fmla="*/ 5743885 h 5776253"/>
              <a:gd name="connsiteX2" fmla="*/ 11652 w 7014296"/>
              <a:gd name="connsiteY2" fmla="*/ 0 h 5776253"/>
              <a:gd name="connsiteX3" fmla="*/ 6979341 w 7014296"/>
              <a:gd name="connsiteY3" fmla="*/ 0 h 5776253"/>
              <a:gd name="connsiteX4" fmla="*/ 7014296 w 7014296"/>
              <a:gd name="connsiteY4" fmla="*/ 3553519 h 5776253"/>
              <a:gd name="connsiteX5" fmla="*/ 4234972 w 7014296"/>
              <a:gd name="connsiteY5" fmla="*/ 5776253 h 5776253"/>
              <a:gd name="connsiteX0" fmla="*/ 4234972 w 6979341"/>
              <a:gd name="connsiteY0" fmla="*/ 5776253 h 5776253"/>
              <a:gd name="connsiteX1" fmla="*/ 0 w 6979341"/>
              <a:gd name="connsiteY1" fmla="*/ 5743885 h 5776253"/>
              <a:gd name="connsiteX2" fmla="*/ 11652 w 6979341"/>
              <a:gd name="connsiteY2" fmla="*/ 0 h 5776253"/>
              <a:gd name="connsiteX3" fmla="*/ 6979341 w 6979341"/>
              <a:gd name="connsiteY3" fmla="*/ 0 h 5776253"/>
              <a:gd name="connsiteX4" fmla="*/ 6787373 w 6979341"/>
              <a:gd name="connsiteY4" fmla="*/ 3236173 h 5776253"/>
              <a:gd name="connsiteX5" fmla="*/ 4234972 w 6979341"/>
              <a:gd name="connsiteY5" fmla="*/ 5776253 h 5776253"/>
              <a:gd name="connsiteX0" fmla="*/ 4234972 w 6787373"/>
              <a:gd name="connsiteY0" fmla="*/ 5776253 h 5776253"/>
              <a:gd name="connsiteX1" fmla="*/ 0 w 6787373"/>
              <a:gd name="connsiteY1" fmla="*/ 5743885 h 5776253"/>
              <a:gd name="connsiteX2" fmla="*/ 11652 w 6787373"/>
              <a:gd name="connsiteY2" fmla="*/ 0 h 5776253"/>
              <a:gd name="connsiteX3" fmla="*/ 6776731 w 6787373"/>
              <a:gd name="connsiteY3" fmla="*/ 81603 h 5776253"/>
              <a:gd name="connsiteX4" fmla="*/ 6787373 w 6787373"/>
              <a:gd name="connsiteY4" fmla="*/ 3236173 h 5776253"/>
              <a:gd name="connsiteX5" fmla="*/ 4234972 w 6787373"/>
              <a:gd name="connsiteY5" fmla="*/ 5776253 h 5776253"/>
              <a:gd name="connsiteX0" fmla="*/ 4234972 w 6787373"/>
              <a:gd name="connsiteY0" fmla="*/ 5721851 h 5721851"/>
              <a:gd name="connsiteX1" fmla="*/ 0 w 6787373"/>
              <a:gd name="connsiteY1" fmla="*/ 5689483 h 5721851"/>
              <a:gd name="connsiteX2" fmla="*/ 11652 w 6787373"/>
              <a:gd name="connsiteY2" fmla="*/ 0 h 5721851"/>
              <a:gd name="connsiteX3" fmla="*/ 6776731 w 6787373"/>
              <a:gd name="connsiteY3" fmla="*/ 27201 h 5721851"/>
              <a:gd name="connsiteX4" fmla="*/ 6787373 w 6787373"/>
              <a:gd name="connsiteY4" fmla="*/ 3181771 h 5721851"/>
              <a:gd name="connsiteX5" fmla="*/ 4234972 w 6787373"/>
              <a:gd name="connsiteY5" fmla="*/ 5721851 h 5721851"/>
              <a:gd name="connsiteX0" fmla="*/ 4234972 w 6793572"/>
              <a:gd name="connsiteY0" fmla="*/ 6102666 h 6102666"/>
              <a:gd name="connsiteX1" fmla="*/ 0 w 6793572"/>
              <a:gd name="connsiteY1" fmla="*/ 6070298 h 6102666"/>
              <a:gd name="connsiteX2" fmla="*/ 11652 w 6793572"/>
              <a:gd name="connsiteY2" fmla="*/ 380815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4234972 w 6793572"/>
              <a:gd name="connsiteY0" fmla="*/ 6102666 h 6102666"/>
              <a:gd name="connsiteX1" fmla="*/ 0 w 6793572"/>
              <a:gd name="connsiteY1" fmla="*/ 6070298 h 6102666"/>
              <a:gd name="connsiteX2" fmla="*/ 295306 w 6793572"/>
              <a:gd name="connsiteY2" fmla="*/ 0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3939666 w 6498266"/>
              <a:gd name="connsiteY0" fmla="*/ 6102666 h 6102666"/>
              <a:gd name="connsiteX1" fmla="*/ 12661 w 6498266"/>
              <a:gd name="connsiteY1" fmla="*/ 5952426 h 6102666"/>
              <a:gd name="connsiteX2" fmla="*/ 0 w 6498266"/>
              <a:gd name="connsiteY2" fmla="*/ 0 h 6102666"/>
              <a:gd name="connsiteX3" fmla="*/ 6497633 w 6498266"/>
              <a:gd name="connsiteY3" fmla="*/ 0 h 6102666"/>
              <a:gd name="connsiteX4" fmla="*/ 6492067 w 6498266"/>
              <a:gd name="connsiteY4" fmla="*/ 3562586 h 6102666"/>
              <a:gd name="connsiteX5" fmla="*/ 3939666 w 6498266"/>
              <a:gd name="connsiteY5" fmla="*/ 6102666 h 6102666"/>
              <a:gd name="connsiteX0" fmla="*/ 3996398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3996398 w 6498266"/>
              <a:gd name="connsiteY5" fmla="*/ 5948526 h 5952426"/>
              <a:gd name="connsiteX0" fmla="*/ 4036920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4036920 w 6498266"/>
              <a:gd name="connsiteY5" fmla="*/ 5948526 h 5952426"/>
              <a:gd name="connsiteX0" fmla="*/ 4036920 w 6498266"/>
              <a:gd name="connsiteY0" fmla="*/ 5948526 h 5972308"/>
              <a:gd name="connsiteX1" fmla="*/ 3775 w 6498266"/>
              <a:gd name="connsiteY1" fmla="*/ 5972308 h 5972308"/>
              <a:gd name="connsiteX2" fmla="*/ 0 w 6498266"/>
              <a:gd name="connsiteY2" fmla="*/ 0 h 5972308"/>
              <a:gd name="connsiteX3" fmla="*/ 6497633 w 6498266"/>
              <a:gd name="connsiteY3" fmla="*/ 0 h 5972308"/>
              <a:gd name="connsiteX4" fmla="*/ 6492067 w 6498266"/>
              <a:gd name="connsiteY4" fmla="*/ 3562586 h 5972308"/>
              <a:gd name="connsiteX5" fmla="*/ 4036920 w 6498266"/>
              <a:gd name="connsiteY5" fmla="*/ 5948526 h 597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8266" h="5972308">
                <a:moveTo>
                  <a:pt x="4036920" y="5948526"/>
                </a:moveTo>
                <a:lnTo>
                  <a:pt x="3775" y="5972308"/>
                </a:lnTo>
                <a:cubicBezTo>
                  <a:pt x="-445" y="3988166"/>
                  <a:pt x="4220" y="1984142"/>
                  <a:pt x="0" y="0"/>
                </a:cubicBezTo>
                <a:lnTo>
                  <a:pt x="6497633" y="0"/>
                </a:lnTo>
                <a:cubicBezTo>
                  <a:pt x="6501180" y="1051523"/>
                  <a:pt x="6488520" y="2511063"/>
                  <a:pt x="6492067" y="3562586"/>
                </a:cubicBezTo>
                <a:lnTo>
                  <a:pt x="4036920" y="5948526"/>
                </a:lnTo>
                <a:close/>
              </a:path>
            </a:pathLst>
          </a:custGeom>
          <a:solidFill>
            <a:srgbClr val="0D0D11">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1" name="Freeform 10"/>
          <p:cNvSpPr/>
          <p:nvPr/>
        </p:nvSpPr>
        <p:spPr>
          <a:xfrm>
            <a:off x="-8355" y="-27072"/>
            <a:ext cx="8306726" cy="6915555"/>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210588 h 6425930"/>
              <a:gd name="connsiteX4" fmla="*/ 23303 w 6734656"/>
              <a:gd name="connsiteY4" fmla="*/ 41247 h 6425930"/>
              <a:gd name="connsiteX0" fmla="*/ 6721956 w 6734656"/>
              <a:gd name="connsiteY0" fmla="*/ 0 h 6221922"/>
              <a:gd name="connsiteX1" fmla="*/ 6734656 w 6734656"/>
              <a:gd name="connsiteY1" fmla="*/ 3291843 h 6221922"/>
              <a:gd name="connsiteX2" fmla="*/ 3324477 w 6734656"/>
              <a:gd name="connsiteY2" fmla="*/ 6221922 h 6221922"/>
              <a:gd name="connsiteX3" fmla="*/ 0 w 6734656"/>
              <a:gd name="connsiteY3" fmla="*/ 6210588 h 6221922"/>
              <a:gd name="connsiteX4" fmla="*/ 23303 w 6734656"/>
              <a:gd name="connsiteY4" fmla="*/ 41247 h 6221922"/>
              <a:gd name="connsiteX0" fmla="*/ 6721956 w 6734656"/>
              <a:gd name="connsiteY0" fmla="*/ 0 h 6210588"/>
              <a:gd name="connsiteX1" fmla="*/ 6734656 w 6734656"/>
              <a:gd name="connsiteY1" fmla="*/ 3291843 h 6210588"/>
              <a:gd name="connsiteX2" fmla="*/ 3446043 w 6734656"/>
              <a:gd name="connsiteY2" fmla="*/ 6194721 h 6210588"/>
              <a:gd name="connsiteX3" fmla="*/ 0 w 6734656"/>
              <a:gd name="connsiteY3" fmla="*/ 6210588 h 6210588"/>
              <a:gd name="connsiteX4" fmla="*/ 23303 w 6734656"/>
              <a:gd name="connsiteY4" fmla="*/ 41247 h 6210588"/>
              <a:gd name="connsiteX0" fmla="*/ 6721956 w 6734656"/>
              <a:gd name="connsiteY0" fmla="*/ 0 h 6210588"/>
              <a:gd name="connsiteX1" fmla="*/ 6734656 w 6734656"/>
              <a:gd name="connsiteY1" fmla="*/ 3291843 h 6210588"/>
              <a:gd name="connsiteX2" fmla="*/ 3559504 w 6734656"/>
              <a:gd name="connsiteY2" fmla="*/ 6185655 h 6210588"/>
              <a:gd name="connsiteX3" fmla="*/ 0 w 6734656"/>
              <a:gd name="connsiteY3" fmla="*/ 6210588 h 6210588"/>
              <a:gd name="connsiteX4" fmla="*/ 23303 w 6734656"/>
              <a:gd name="connsiteY4" fmla="*/ 41247 h 6210588"/>
              <a:gd name="connsiteX0" fmla="*/ 6721956 w 6734656"/>
              <a:gd name="connsiteY0" fmla="*/ 0 h 6212857"/>
              <a:gd name="connsiteX1" fmla="*/ 6734656 w 6734656"/>
              <a:gd name="connsiteY1" fmla="*/ 3291843 h 6212857"/>
              <a:gd name="connsiteX2" fmla="*/ 3559504 w 6734656"/>
              <a:gd name="connsiteY2" fmla="*/ 6212857 h 6212857"/>
              <a:gd name="connsiteX3" fmla="*/ 0 w 6734656"/>
              <a:gd name="connsiteY3" fmla="*/ 6210588 h 6212857"/>
              <a:gd name="connsiteX4" fmla="*/ 23303 w 6734656"/>
              <a:gd name="connsiteY4" fmla="*/ 41247 h 6212857"/>
              <a:gd name="connsiteX0" fmla="*/ 6721956 w 6722075"/>
              <a:gd name="connsiteY0" fmla="*/ 0 h 6212857"/>
              <a:gd name="connsiteX1" fmla="*/ 6621194 w 6722075"/>
              <a:gd name="connsiteY1" fmla="*/ 3155838 h 6212857"/>
              <a:gd name="connsiteX2" fmla="*/ 3559504 w 6722075"/>
              <a:gd name="connsiteY2" fmla="*/ 6212857 h 6212857"/>
              <a:gd name="connsiteX3" fmla="*/ 0 w 6722075"/>
              <a:gd name="connsiteY3" fmla="*/ 6210588 h 6212857"/>
              <a:gd name="connsiteX4" fmla="*/ 23303 w 6722075"/>
              <a:gd name="connsiteY4" fmla="*/ 41247 h 6212857"/>
              <a:gd name="connsiteX0" fmla="*/ 6624703 w 6625623"/>
              <a:gd name="connsiteY0" fmla="*/ 0 h 6230991"/>
              <a:gd name="connsiteX1" fmla="*/ 6621194 w 6625623"/>
              <a:gd name="connsiteY1" fmla="*/ 3173972 h 6230991"/>
              <a:gd name="connsiteX2" fmla="*/ 3559504 w 6625623"/>
              <a:gd name="connsiteY2" fmla="*/ 6230991 h 6230991"/>
              <a:gd name="connsiteX3" fmla="*/ 0 w 6625623"/>
              <a:gd name="connsiteY3" fmla="*/ 6228722 h 6230991"/>
              <a:gd name="connsiteX4" fmla="*/ 23303 w 6625623"/>
              <a:gd name="connsiteY4" fmla="*/ 59381 h 6230991"/>
              <a:gd name="connsiteX0" fmla="*/ 6624703 w 6624703"/>
              <a:gd name="connsiteY0" fmla="*/ 456 h 6231447"/>
              <a:gd name="connsiteX1" fmla="*/ 6621194 w 6624703"/>
              <a:gd name="connsiteY1" fmla="*/ 3174428 h 6231447"/>
              <a:gd name="connsiteX2" fmla="*/ 3559504 w 6624703"/>
              <a:gd name="connsiteY2" fmla="*/ 6231447 h 6231447"/>
              <a:gd name="connsiteX3" fmla="*/ 0 w 6624703"/>
              <a:gd name="connsiteY3" fmla="*/ 6229178 h 6231447"/>
              <a:gd name="connsiteX4" fmla="*/ 23303 w 6624703"/>
              <a:gd name="connsiteY4" fmla="*/ 59837 h 6231447"/>
              <a:gd name="connsiteX0" fmla="*/ 6624703 w 6624703"/>
              <a:gd name="connsiteY0" fmla="*/ 4088 h 6171610"/>
              <a:gd name="connsiteX1" fmla="*/ 6621194 w 6624703"/>
              <a:gd name="connsiteY1" fmla="*/ 3114591 h 6171610"/>
              <a:gd name="connsiteX2" fmla="*/ 3559504 w 6624703"/>
              <a:gd name="connsiteY2" fmla="*/ 6171610 h 6171610"/>
              <a:gd name="connsiteX3" fmla="*/ 0 w 6624703"/>
              <a:gd name="connsiteY3" fmla="*/ 6169341 h 6171610"/>
              <a:gd name="connsiteX4" fmla="*/ 23303 w 6624703"/>
              <a:gd name="connsiteY4" fmla="*/ 0 h 617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703" h="6171610">
                <a:moveTo>
                  <a:pt x="6624703" y="4088"/>
                </a:moveTo>
                <a:cubicBezTo>
                  <a:pt x="6620832" y="-32010"/>
                  <a:pt x="6616961" y="2017310"/>
                  <a:pt x="6621194" y="3114591"/>
                </a:cubicBezTo>
                <a:lnTo>
                  <a:pt x="3559504" y="6171610"/>
                </a:lnTo>
                <a:lnTo>
                  <a:pt x="0" y="6169341"/>
                </a:lnTo>
                <a:cubicBezTo>
                  <a:pt x="7768" y="4041113"/>
                  <a:pt x="15535" y="2128228"/>
                  <a:pt x="23303" y="0"/>
                </a:cubicBezTo>
              </a:path>
            </a:pathLst>
          </a:custGeom>
          <a:solidFill>
            <a:srgbClr val="0D0D11">
              <a:alpha val="57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2" name="Freeform 11"/>
          <p:cNvSpPr/>
          <p:nvPr/>
        </p:nvSpPr>
        <p:spPr>
          <a:xfrm>
            <a:off x="-30472" y="-23181"/>
            <a:ext cx="7983560" cy="640487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724063 w 6366974"/>
              <a:gd name="connsiteY4" fmla="*/ 5428502 h 5744591"/>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594392 w 6366974"/>
              <a:gd name="connsiteY4" fmla="*/ 5736781 h 5744591"/>
              <a:gd name="connsiteX0" fmla="*/ 0 w 6366974"/>
              <a:gd name="connsiteY0" fmla="*/ 5728117 h 5728117"/>
              <a:gd name="connsiteX1" fmla="*/ 1905 w 6366974"/>
              <a:gd name="connsiteY1" fmla="*/ 0 h 5728117"/>
              <a:gd name="connsiteX2" fmla="*/ 6366974 w 6366974"/>
              <a:gd name="connsiteY2" fmla="*/ 26411 h 5728117"/>
              <a:gd name="connsiteX3" fmla="*/ 6355533 w 6366974"/>
              <a:gd name="connsiteY3" fmla="*/ 2997783 h 5728117"/>
              <a:gd name="connsiteX4" fmla="*/ 3594392 w 6366974"/>
              <a:gd name="connsiteY4" fmla="*/ 5720307 h 5728117"/>
              <a:gd name="connsiteX0" fmla="*/ 0 w 6366974"/>
              <a:gd name="connsiteY0" fmla="*/ 5701706 h 5701706"/>
              <a:gd name="connsiteX1" fmla="*/ 100479 w 6366974"/>
              <a:gd name="connsiteY1" fmla="*/ 145127 h 5701706"/>
              <a:gd name="connsiteX2" fmla="*/ 6366974 w 6366974"/>
              <a:gd name="connsiteY2" fmla="*/ 0 h 5701706"/>
              <a:gd name="connsiteX3" fmla="*/ 6355533 w 6366974"/>
              <a:gd name="connsiteY3" fmla="*/ 2971372 h 5701706"/>
              <a:gd name="connsiteX4" fmla="*/ 3594392 w 6366974"/>
              <a:gd name="connsiteY4" fmla="*/ 5693896 h 5701706"/>
              <a:gd name="connsiteX0" fmla="*/ 0 w 6366974"/>
              <a:gd name="connsiteY0" fmla="*/ 5715865 h 5715865"/>
              <a:gd name="connsiteX1" fmla="*/ 23810 w 6366974"/>
              <a:gd name="connsiteY1" fmla="*/ 0 h 5715865"/>
              <a:gd name="connsiteX2" fmla="*/ 6366974 w 6366974"/>
              <a:gd name="connsiteY2" fmla="*/ 14159 h 5715865"/>
              <a:gd name="connsiteX3" fmla="*/ 6355533 w 6366974"/>
              <a:gd name="connsiteY3" fmla="*/ 2985531 h 5715865"/>
              <a:gd name="connsiteX4" fmla="*/ 3594392 w 6366974"/>
              <a:gd name="connsiteY4" fmla="*/ 5708055 h 57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74" h="5715865">
                <a:moveTo>
                  <a:pt x="0" y="5715865"/>
                </a:moveTo>
                <a:cubicBezTo>
                  <a:pt x="2974" y="3933442"/>
                  <a:pt x="20836" y="1782423"/>
                  <a:pt x="23810" y="0"/>
                </a:cubicBezTo>
                <a:lnTo>
                  <a:pt x="6366974" y="14159"/>
                </a:lnTo>
                <a:cubicBezTo>
                  <a:pt x="6363160" y="1001978"/>
                  <a:pt x="6359347" y="1997712"/>
                  <a:pt x="6355533" y="2985531"/>
                </a:cubicBezTo>
                <a:lnTo>
                  <a:pt x="3594392" y="5708055"/>
                </a:lnTo>
              </a:path>
            </a:pathLst>
          </a:custGeom>
          <a:solidFill>
            <a:schemeClr val="tx1">
              <a:lumMod val="50000"/>
              <a:alpha val="68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8" name="Picture Placeholder 6"/>
          <p:cNvSpPr>
            <a:spLocks noGrp="1"/>
          </p:cNvSpPr>
          <p:nvPr>
            <p:ph type="pic" sz="quarter" idx="11"/>
          </p:nvPr>
        </p:nvSpPr>
        <p:spPr>
          <a:xfrm>
            <a:off x="4475071" y="-11994"/>
            <a:ext cx="7721734" cy="687595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363" h="5967332">
                <a:moveTo>
                  <a:pt x="3531275" y="3005311"/>
                </a:moveTo>
                <a:cubicBezTo>
                  <a:pt x="3529941" y="2006800"/>
                  <a:pt x="3528608" y="1008288"/>
                  <a:pt x="3527274" y="9777"/>
                </a:cubicBezTo>
                <a:lnTo>
                  <a:pt x="7137897" y="0"/>
                </a:lnTo>
                <a:lnTo>
                  <a:pt x="7143363" y="5957996"/>
                </a:lnTo>
                <a:lnTo>
                  <a:pt x="0" y="5967282"/>
                </a:lnTo>
                <a:cubicBezTo>
                  <a:pt x="593" y="5970867"/>
                  <a:pt x="217268" y="5782053"/>
                  <a:pt x="208461" y="5781741"/>
                </a:cubicBezTo>
                <a:cubicBezTo>
                  <a:pt x="211093" y="5785694"/>
                  <a:pt x="541490" y="5777319"/>
                  <a:pt x="551801" y="5775135"/>
                </a:cubicBezTo>
                <a:cubicBezTo>
                  <a:pt x="542947" y="5777568"/>
                  <a:pt x="2443078" y="4230248"/>
                  <a:pt x="3383585" y="3452991"/>
                </a:cubicBezTo>
                <a:cubicBezTo>
                  <a:pt x="3390091" y="3441719"/>
                  <a:pt x="3386330" y="3237929"/>
                  <a:pt x="3387703" y="3130398"/>
                </a:cubicBezTo>
                <a:lnTo>
                  <a:pt x="3531275" y="3005311"/>
                </a:ln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
        <p:nvSpPr>
          <p:cNvPr id="9" name="Title 1"/>
          <p:cNvSpPr>
            <a:spLocks noGrp="1"/>
          </p:cNvSpPr>
          <p:nvPr>
            <p:ph type="title" hasCustomPrompt="1"/>
          </p:nvPr>
        </p:nvSpPr>
        <p:spPr>
          <a:xfrm>
            <a:off x="607210" y="832830"/>
            <a:ext cx="6773423" cy="1516670"/>
          </a:xfrm>
          <a:prstGeom prst="rect">
            <a:avLst/>
          </a:prstGeom>
          <a:ln>
            <a:noFill/>
          </a:ln>
        </p:spPr>
        <p:txBody>
          <a:bodyPr lIns="0" tIns="0" rIns="0" bIns="0" anchor="t" anchorCtr="0">
            <a:normAutofit/>
          </a:bodyPr>
          <a:lstStyle>
            <a:lvl1pPr>
              <a:lnSpc>
                <a:spcPct val="100000"/>
              </a:lnSpc>
              <a:defRPr sz="4800" baseline="0">
                <a:solidFill>
                  <a:srgbClr val="FFFFFF"/>
                </a:solidFill>
              </a:defRPr>
            </a:lvl1pPr>
          </a:lstStyle>
          <a:p>
            <a:r>
              <a:rPr lang="en-US" dirty="0"/>
              <a:t>Click to add headline for this slide here</a:t>
            </a:r>
          </a:p>
        </p:txBody>
      </p:sp>
      <p:sp>
        <p:nvSpPr>
          <p:cNvPr id="13" name="Text Placeholder 2"/>
          <p:cNvSpPr>
            <a:spLocks noGrp="1"/>
          </p:cNvSpPr>
          <p:nvPr>
            <p:ph type="body" sz="quarter" idx="12" hasCustomPrompt="1"/>
          </p:nvPr>
        </p:nvSpPr>
        <p:spPr>
          <a:xfrm>
            <a:off x="612625" y="2439035"/>
            <a:ext cx="5256303" cy="2831466"/>
          </a:xfrm>
          <a:prstGeom prst="rect">
            <a:avLst/>
          </a:prstGeom>
          <a:ln>
            <a:noFill/>
          </a:ln>
        </p:spPr>
        <p:txBody>
          <a:bodyPr lIns="0" tIns="0" rIns="0" bIns="0">
            <a:normAutofit/>
          </a:bodyPr>
          <a:lstStyle>
            <a:lvl1pPr>
              <a:lnSpc>
                <a:spcPct val="150000"/>
              </a:lnSpc>
              <a:spcBef>
                <a:spcPts val="0"/>
              </a:spcBef>
              <a:spcAft>
                <a:spcPts val="0"/>
              </a:spcAft>
              <a:defRPr sz="2800">
                <a:solidFill>
                  <a:srgbClr val="FFFFFF"/>
                </a:solidFill>
              </a:defRPr>
            </a:lvl1pPr>
            <a:lvl2pPr marL="284163" indent="-173038">
              <a:lnSpc>
                <a:spcPct val="120000"/>
              </a:lnSpc>
              <a:spcBef>
                <a:spcPts val="0"/>
              </a:spcBef>
              <a:spcAft>
                <a:spcPts val="0"/>
              </a:spcAft>
              <a:buClr>
                <a:schemeClr val="bg1"/>
              </a:buClr>
              <a:buFont typeface="Wingdings" charset="2"/>
              <a:buChar char="§"/>
              <a:defRPr sz="2400">
                <a:solidFill>
                  <a:srgbClr val="FFFFFF"/>
                </a:solidFill>
              </a:defRPr>
            </a:lvl2pPr>
            <a:lvl3pPr marL="631825" indent="-233363">
              <a:lnSpc>
                <a:spcPct val="120000"/>
              </a:lnSpc>
              <a:spcBef>
                <a:spcPts val="0"/>
              </a:spcBef>
              <a:spcAft>
                <a:spcPts val="0"/>
              </a:spcAft>
              <a:buClr>
                <a:schemeClr val="bg1"/>
              </a:buClr>
              <a:buSzPct val="100000"/>
              <a:buFont typeface="Arial"/>
              <a:buChar char="•"/>
              <a:defRPr sz="2200">
                <a:solidFill>
                  <a:srgbClr val="FFFFFF"/>
                </a:solidFill>
              </a:defRPr>
            </a:lvl3pPr>
            <a:lvl4pPr marL="909638" indent="-233363">
              <a:lnSpc>
                <a:spcPct val="150000"/>
              </a:lnSpc>
              <a:spcBef>
                <a:spcPts val="0"/>
              </a:spcBef>
              <a:spcAft>
                <a:spcPts val="0"/>
              </a:spcAft>
              <a:buClr>
                <a:schemeClr val="bg1"/>
              </a:buClr>
              <a:defRPr sz="2000">
                <a:solidFill>
                  <a:srgbClr val="FFFFFF"/>
                </a:solidFill>
                <a:latin typeface="Corbel"/>
                <a:cs typeface="Corbel"/>
              </a:defRPr>
            </a:lvl4pPr>
            <a:lvl5pPr marL="1262063" indent="-223838">
              <a:lnSpc>
                <a:spcPct val="150000"/>
              </a:lnSpc>
              <a:spcBef>
                <a:spcPts val="0"/>
              </a:spcBef>
              <a:spcAft>
                <a:spcPts val="0"/>
              </a:spcAft>
              <a:buClr>
                <a:schemeClr val="bg1"/>
              </a:buClr>
              <a:buSzPct val="70000"/>
              <a:buFont typeface="Lucida Grande"/>
              <a:buChar char="•"/>
              <a:defRPr sz="1800">
                <a:solidFill>
                  <a:srgbClr val="FFFFFF"/>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9138457"/>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ntent—VertLeftCol-2Small/1Horizontal-Gray">
    <p:spTree>
      <p:nvGrpSpPr>
        <p:cNvPr id="1" name=""/>
        <p:cNvGrpSpPr/>
        <p:nvPr/>
      </p:nvGrpSpPr>
      <p:grpSpPr>
        <a:xfrm>
          <a:off x="0" y="0"/>
          <a:ext cx="0" cy="0"/>
          <a:chOff x="0" y="0"/>
          <a:chExt cx="0" cy="0"/>
        </a:xfrm>
      </p:grpSpPr>
      <p:sp>
        <p:nvSpPr>
          <p:cNvPr id="20" name="Rectangle 19"/>
          <p:cNvSpPr/>
          <p:nvPr userDrawn="1"/>
        </p:nvSpPr>
        <p:spPr>
          <a:xfrm>
            <a:off x="0" y="0"/>
            <a:ext cx="274377" cy="895350"/>
          </a:xfrm>
          <a:prstGeom prst="rect">
            <a:avLst/>
          </a:prstGeom>
          <a:solidFill>
            <a:srgbClr val="009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0"/>
          </a:xfrm>
          <a:prstGeom prst="rect">
            <a:avLst/>
          </a:prstGeom>
        </p:spPr>
      </p:pic>
      <p:sp>
        <p:nvSpPr>
          <p:cNvPr id="18" name="Rectangle 17"/>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3" name="Content Placeholder 4"/>
          <p:cNvSpPr>
            <a:spLocks noGrp="1"/>
          </p:cNvSpPr>
          <p:nvPr>
            <p:ph sz="quarter" idx="11" hasCustomPrompt="1"/>
          </p:nvPr>
        </p:nvSpPr>
        <p:spPr>
          <a:xfrm>
            <a:off x="457211" y="1320800"/>
            <a:ext cx="3898800" cy="5041900"/>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7"/>
          <p:cNvSpPr>
            <a:spLocks noGrp="1"/>
          </p:cNvSpPr>
          <p:nvPr>
            <p:ph sz="quarter" idx="12" hasCustomPrompt="1"/>
          </p:nvPr>
        </p:nvSpPr>
        <p:spPr>
          <a:xfrm>
            <a:off x="4506425" y="1320820"/>
            <a:ext cx="3538800" cy="258064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0"/>
          <p:cNvSpPr>
            <a:spLocks noGrp="1"/>
          </p:cNvSpPr>
          <p:nvPr>
            <p:ph sz="quarter" idx="14" hasCustomPrompt="1"/>
          </p:nvPr>
        </p:nvSpPr>
        <p:spPr>
          <a:xfrm>
            <a:off x="4506425" y="4064000"/>
            <a:ext cx="7225200" cy="229870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marL="18907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7"/>
          <p:cNvSpPr>
            <a:spLocks noGrp="1"/>
          </p:cNvSpPr>
          <p:nvPr>
            <p:ph sz="quarter" idx="16" hasCustomPrompt="1"/>
          </p:nvPr>
        </p:nvSpPr>
        <p:spPr>
          <a:xfrm>
            <a:off x="8177681" y="1320820"/>
            <a:ext cx="3538800" cy="258064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22"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2"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6743175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ntent—VertLRightCol-1Horiz/2Small-Purple-2Small/1Horizontal-Purple">
    <p:spTree>
      <p:nvGrpSpPr>
        <p:cNvPr id="1" name=""/>
        <p:cNvGrpSpPr/>
        <p:nvPr/>
      </p:nvGrpSpPr>
      <p:grpSpPr>
        <a:xfrm>
          <a:off x="0" y="0"/>
          <a:ext cx="0" cy="0"/>
          <a:chOff x="0" y="0"/>
          <a:chExt cx="0" cy="0"/>
        </a:xfrm>
      </p:grpSpPr>
      <p:pic>
        <p:nvPicPr>
          <p:cNvPr id="11" name="Picture 10" descr="top-bar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5"/>
            <a:ext cx="12192000" cy="899323"/>
          </a:xfrm>
          <a:prstGeom prst="rect">
            <a:avLst/>
          </a:prstGeom>
        </p:spPr>
      </p:pic>
      <p:sp>
        <p:nvSpPr>
          <p:cNvPr id="17" name="Rectangle 16"/>
          <p:cNvSpPr/>
          <p:nvPr userDrawn="1"/>
        </p:nvSpPr>
        <p:spPr>
          <a:xfrm>
            <a:off x="0" y="0"/>
            <a:ext cx="274377" cy="895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33" name="Content Placeholder 4"/>
          <p:cNvSpPr>
            <a:spLocks noGrp="1"/>
          </p:cNvSpPr>
          <p:nvPr userDrawn="1">
            <p:ph sz="quarter" idx="11" hasCustomPrompt="1"/>
          </p:nvPr>
        </p:nvSpPr>
        <p:spPr>
          <a:xfrm>
            <a:off x="7837833" y="1290320"/>
            <a:ext cx="3898800" cy="4897120"/>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7"/>
          <p:cNvSpPr>
            <a:spLocks noGrp="1"/>
          </p:cNvSpPr>
          <p:nvPr userDrawn="1">
            <p:ph sz="quarter" idx="12" hasCustomPrompt="1"/>
          </p:nvPr>
        </p:nvSpPr>
        <p:spPr>
          <a:xfrm>
            <a:off x="454070" y="3942100"/>
            <a:ext cx="3538800" cy="22453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10"/>
          <p:cNvSpPr>
            <a:spLocks noGrp="1"/>
          </p:cNvSpPr>
          <p:nvPr userDrawn="1">
            <p:ph sz="quarter" idx="14" hasCustomPrompt="1"/>
          </p:nvPr>
        </p:nvSpPr>
        <p:spPr>
          <a:xfrm>
            <a:off x="454070" y="1305470"/>
            <a:ext cx="7225200" cy="250453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7"/>
          <p:cNvSpPr>
            <a:spLocks noGrp="1"/>
          </p:cNvSpPr>
          <p:nvPr userDrawn="1">
            <p:ph sz="quarter" idx="19" hasCustomPrompt="1"/>
          </p:nvPr>
        </p:nvSpPr>
        <p:spPr>
          <a:xfrm>
            <a:off x="4150733" y="3942100"/>
            <a:ext cx="3538800" cy="22453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3"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18741187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Content—VertLRightCol-1Horiz/2Small-Black">
    <p:spTree>
      <p:nvGrpSpPr>
        <p:cNvPr id="1" name=""/>
        <p:cNvGrpSpPr/>
        <p:nvPr/>
      </p:nvGrpSpPr>
      <p:grpSpPr>
        <a:xfrm>
          <a:off x="0" y="0"/>
          <a:ext cx="0" cy="0"/>
          <a:chOff x="0" y="0"/>
          <a:chExt cx="0" cy="0"/>
        </a:xfrm>
      </p:grpSpPr>
      <p:grpSp>
        <p:nvGrpSpPr>
          <p:cNvPr id="17" name="Group 16"/>
          <p:cNvGrpSpPr/>
          <p:nvPr userDrawn="1"/>
        </p:nvGrpSpPr>
        <p:grpSpPr>
          <a:xfrm>
            <a:off x="0" y="0"/>
            <a:ext cx="12191992" cy="899322"/>
            <a:chOff x="0" y="0"/>
            <a:chExt cx="12188817" cy="899322"/>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0"/>
              <a:ext cx="12188810" cy="899322"/>
            </a:xfrm>
            <a:prstGeom prst="rect">
              <a:avLst/>
            </a:prstGeom>
          </p:spPr>
        </p:pic>
        <p:sp>
          <p:nvSpPr>
            <p:cNvPr id="19" name="Rectangle 18"/>
            <p:cNvSpPr/>
            <p:nvPr userDrawn="1"/>
          </p:nvSpPr>
          <p:spPr>
            <a:xfrm>
              <a:off x="0" y="0"/>
              <a:ext cx="274306" cy="883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pic>
          <p:nvPicPr>
            <p:cNvPr id="20" name="Picture 19"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332" y="197946"/>
              <a:ext cx="1626761" cy="541853"/>
            </a:xfrm>
            <a:prstGeom prst="rect">
              <a:avLst/>
            </a:prstGeom>
          </p:spPr>
        </p:pic>
      </p:grpSp>
      <p:pic>
        <p:nvPicPr>
          <p:cNvPr id="22" name="Picture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24" name="Rectangle 23"/>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1" name="Content Placeholder 4"/>
          <p:cNvSpPr>
            <a:spLocks noGrp="1"/>
          </p:cNvSpPr>
          <p:nvPr>
            <p:ph sz="quarter" idx="11" hasCustomPrompt="1"/>
          </p:nvPr>
        </p:nvSpPr>
        <p:spPr>
          <a:xfrm>
            <a:off x="7837833" y="1290320"/>
            <a:ext cx="3898800" cy="4897120"/>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7"/>
          <p:cNvSpPr>
            <a:spLocks noGrp="1"/>
          </p:cNvSpPr>
          <p:nvPr>
            <p:ph sz="quarter" idx="12" hasCustomPrompt="1"/>
          </p:nvPr>
        </p:nvSpPr>
        <p:spPr>
          <a:xfrm>
            <a:off x="454070" y="3942100"/>
            <a:ext cx="3538800" cy="22453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10"/>
          <p:cNvSpPr>
            <a:spLocks noGrp="1"/>
          </p:cNvSpPr>
          <p:nvPr>
            <p:ph sz="quarter" idx="14" hasCustomPrompt="1"/>
          </p:nvPr>
        </p:nvSpPr>
        <p:spPr>
          <a:xfrm>
            <a:off x="454070" y="1305470"/>
            <a:ext cx="7225200" cy="250453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7"/>
          <p:cNvSpPr>
            <a:spLocks noGrp="1"/>
          </p:cNvSpPr>
          <p:nvPr>
            <p:ph sz="quarter" idx="19" hasCustomPrompt="1"/>
          </p:nvPr>
        </p:nvSpPr>
        <p:spPr>
          <a:xfrm>
            <a:off x="4150733" y="3942100"/>
            <a:ext cx="3538800" cy="22453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8" name="Picture 27"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5"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21408199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Content—VertLRightCol-1Horiz/2Small-Gray">
    <p:spTree>
      <p:nvGrpSpPr>
        <p:cNvPr id="1" name=""/>
        <p:cNvGrpSpPr/>
        <p:nvPr/>
      </p:nvGrpSpPr>
      <p:grpSpPr>
        <a:xfrm>
          <a:off x="0" y="0"/>
          <a:ext cx="0" cy="0"/>
          <a:chOff x="0" y="0"/>
          <a:chExt cx="0" cy="0"/>
        </a:xfrm>
      </p:grpSpPr>
      <p:grpSp>
        <p:nvGrpSpPr>
          <p:cNvPr id="17" name="Group 16"/>
          <p:cNvGrpSpPr/>
          <p:nvPr userDrawn="1"/>
        </p:nvGrpSpPr>
        <p:grpSpPr>
          <a:xfrm>
            <a:off x="0" y="0"/>
            <a:ext cx="12191992" cy="899322"/>
            <a:chOff x="0" y="0"/>
            <a:chExt cx="12188817" cy="899322"/>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0"/>
              <a:ext cx="12188810" cy="899322"/>
            </a:xfrm>
            <a:prstGeom prst="rect">
              <a:avLst/>
            </a:prstGeom>
          </p:spPr>
        </p:pic>
        <p:sp>
          <p:nvSpPr>
            <p:cNvPr id="19" name="Rectangle 18"/>
            <p:cNvSpPr/>
            <p:nvPr userDrawn="1"/>
          </p:nvSpPr>
          <p:spPr>
            <a:xfrm>
              <a:off x="0" y="0"/>
              <a:ext cx="274306" cy="883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pic>
          <p:nvPicPr>
            <p:cNvPr id="20" name="Picture 19"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332" y="197946"/>
              <a:ext cx="1626761" cy="541853"/>
            </a:xfrm>
            <a:prstGeom prst="rect">
              <a:avLst/>
            </a:prstGeom>
          </p:spPr>
        </p:pic>
      </p:grpSp>
      <p:pic>
        <p:nvPicPr>
          <p:cNvPr id="22" name="Picture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 y="0"/>
            <a:ext cx="12191972" cy="899320"/>
          </a:xfrm>
          <a:prstGeom prst="rect">
            <a:avLst/>
          </a:prstGeom>
        </p:spPr>
      </p:pic>
      <p:sp>
        <p:nvSpPr>
          <p:cNvPr id="24" name="Rectangle 23"/>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31" name="Content Placeholder 4"/>
          <p:cNvSpPr>
            <a:spLocks noGrp="1"/>
          </p:cNvSpPr>
          <p:nvPr>
            <p:ph sz="quarter" idx="11" hasCustomPrompt="1"/>
          </p:nvPr>
        </p:nvSpPr>
        <p:spPr>
          <a:xfrm>
            <a:off x="7837833" y="1290320"/>
            <a:ext cx="3898800" cy="4897120"/>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7"/>
          <p:cNvSpPr>
            <a:spLocks noGrp="1"/>
          </p:cNvSpPr>
          <p:nvPr>
            <p:ph sz="quarter" idx="12" hasCustomPrompt="1"/>
          </p:nvPr>
        </p:nvSpPr>
        <p:spPr>
          <a:xfrm>
            <a:off x="454070" y="3942100"/>
            <a:ext cx="3538800" cy="22453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10"/>
          <p:cNvSpPr>
            <a:spLocks noGrp="1"/>
          </p:cNvSpPr>
          <p:nvPr>
            <p:ph sz="quarter" idx="14" hasCustomPrompt="1"/>
          </p:nvPr>
        </p:nvSpPr>
        <p:spPr>
          <a:xfrm>
            <a:off x="454070" y="1305470"/>
            <a:ext cx="7225200" cy="250453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7"/>
          <p:cNvSpPr>
            <a:spLocks noGrp="1"/>
          </p:cNvSpPr>
          <p:nvPr>
            <p:ph sz="quarter" idx="19" hasCustomPrompt="1"/>
          </p:nvPr>
        </p:nvSpPr>
        <p:spPr>
          <a:xfrm>
            <a:off x="4150733" y="3942100"/>
            <a:ext cx="3538800" cy="22453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9" name="Picture 38"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5"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7942898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Content—VertLRightCol-2Small/1Horiz-Purple">
    <p:spTree>
      <p:nvGrpSpPr>
        <p:cNvPr id="1" name=""/>
        <p:cNvGrpSpPr/>
        <p:nvPr/>
      </p:nvGrpSpPr>
      <p:grpSpPr>
        <a:xfrm>
          <a:off x="0" y="0"/>
          <a:ext cx="0" cy="0"/>
          <a:chOff x="0" y="0"/>
          <a:chExt cx="0" cy="0"/>
        </a:xfrm>
      </p:grpSpPr>
      <p:pic>
        <p:nvPicPr>
          <p:cNvPr id="23" name="Picture 22" descr="top-bar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5"/>
            <a:ext cx="12192000" cy="899323"/>
          </a:xfrm>
          <a:prstGeom prst="rect">
            <a:avLst/>
          </a:prstGeom>
        </p:spPr>
      </p:pic>
      <p:sp>
        <p:nvSpPr>
          <p:cNvPr id="18" name="Rectangle 17"/>
          <p:cNvSpPr/>
          <p:nvPr userDrawn="1"/>
        </p:nvSpPr>
        <p:spPr>
          <a:xfrm>
            <a:off x="0" y="0"/>
            <a:ext cx="274377" cy="895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4" name="Content Placeholder 4"/>
          <p:cNvSpPr>
            <a:spLocks noGrp="1"/>
          </p:cNvSpPr>
          <p:nvPr userDrawn="1">
            <p:ph sz="quarter" idx="11" hasCustomPrompt="1"/>
          </p:nvPr>
        </p:nvSpPr>
        <p:spPr>
          <a:xfrm>
            <a:off x="7812416" y="1297943"/>
            <a:ext cx="3898800" cy="4960621"/>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7"/>
          <p:cNvSpPr>
            <a:spLocks noGrp="1"/>
          </p:cNvSpPr>
          <p:nvPr userDrawn="1">
            <p:ph sz="quarter" idx="12" hasCustomPrompt="1"/>
          </p:nvPr>
        </p:nvSpPr>
        <p:spPr>
          <a:xfrm>
            <a:off x="428663" y="1313200"/>
            <a:ext cx="3538800" cy="24866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10"/>
          <p:cNvSpPr>
            <a:spLocks noGrp="1"/>
          </p:cNvSpPr>
          <p:nvPr userDrawn="1">
            <p:ph sz="quarter" idx="14" hasCustomPrompt="1"/>
          </p:nvPr>
        </p:nvSpPr>
        <p:spPr>
          <a:xfrm>
            <a:off x="428663" y="3931920"/>
            <a:ext cx="7225200" cy="232664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marL="17764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7"/>
          <p:cNvSpPr>
            <a:spLocks noGrp="1"/>
          </p:cNvSpPr>
          <p:nvPr userDrawn="1">
            <p:ph sz="quarter" idx="19" hasCustomPrompt="1"/>
          </p:nvPr>
        </p:nvSpPr>
        <p:spPr>
          <a:xfrm>
            <a:off x="4112623" y="1313200"/>
            <a:ext cx="3538800" cy="24866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1"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1803301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Four Content—VertLRightCol-2Small/1Horiz-Orange">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21" name="Rectangle 20"/>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2" name="Content Placeholder 4"/>
          <p:cNvSpPr>
            <a:spLocks noGrp="1"/>
          </p:cNvSpPr>
          <p:nvPr>
            <p:ph sz="quarter" idx="11" hasCustomPrompt="1"/>
          </p:nvPr>
        </p:nvSpPr>
        <p:spPr>
          <a:xfrm>
            <a:off x="7812416" y="1297943"/>
            <a:ext cx="3898800" cy="4960621"/>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7"/>
          <p:cNvSpPr>
            <a:spLocks noGrp="1"/>
          </p:cNvSpPr>
          <p:nvPr>
            <p:ph sz="quarter" idx="12" hasCustomPrompt="1"/>
          </p:nvPr>
        </p:nvSpPr>
        <p:spPr>
          <a:xfrm>
            <a:off x="428663" y="1313200"/>
            <a:ext cx="3538800" cy="24866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0"/>
          <p:cNvSpPr>
            <a:spLocks noGrp="1"/>
          </p:cNvSpPr>
          <p:nvPr>
            <p:ph sz="quarter" idx="14" hasCustomPrompt="1"/>
          </p:nvPr>
        </p:nvSpPr>
        <p:spPr>
          <a:xfrm>
            <a:off x="428663" y="3931920"/>
            <a:ext cx="7225200" cy="232664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marL="17764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p:cNvSpPr>
            <a:spLocks noGrp="1"/>
          </p:cNvSpPr>
          <p:nvPr>
            <p:ph sz="quarter" idx="19" hasCustomPrompt="1"/>
          </p:nvPr>
        </p:nvSpPr>
        <p:spPr>
          <a:xfrm>
            <a:off x="4112623" y="1313200"/>
            <a:ext cx="3538800" cy="24866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5" name="Picture 24"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1"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28143381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Four Content—VertLRightCol-2Small/1Horiz-Orange">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0"/>
          </a:xfrm>
          <a:prstGeom prst="rect">
            <a:avLst/>
          </a:prstGeom>
        </p:spPr>
      </p:pic>
      <p:sp>
        <p:nvSpPr>
          <p:cNvPr id="21" name="Rectangle 20"/>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2" name="Content Placeholder 4"/>
          <p:cNvSpPr>
            <a:spLocks noGrp="1"/>
          </p:cNvSpPr>
          <p:nvPr>
            <p:ph sz="quarter" idx="11" hasCustomPrompt="1"/>
          </p:nvPr>
        </p:nvSpPr>
        <p:spPr>
          <a:xfrm>
            <a:off x="7812416" y="1297943"/>
            <a:ext cx="3898800" cy="4960621"/>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7"/>
          <p:cNvSpPr>
            <a:spLocks noGrp="1"/>
          </p:cNvSpPr>
          <p:nvPr>
            <p:ph sz="quarter" idx="12" hasCustomPrompt="1"/>
          </p:nvPr>
        </p:nvSpPr>
        <p:spPr>
          <a:xfrm>
            <a:off x="428663" y="1313200"/>
            <a:ext cx="3538800" cy="24866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0"/>
          <p:cNvSpPr>
            <a:spLocks noGrp="1"/>
          </p:cNvSpPr>
          <p:nvPr>
            <p:ph sz="quarter" idx="14" hasCustomPrompt="1"/>
          </p:nvPr>
        </p:nvSpPr>
        <p:spPr>
          <a:xfrm>
            <a:off x="428663" y="3931920"/>
            <a:ext cx="7225200" cy="232664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marL="17764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p:cNvSpPr>
            <a:spLocks noGrp="1"/>
          </p:cNvSpPr>
          <p:nvPr>
            <p:ph sz="quarter" idx="19" hasCustomPrompt="1"/>
          </p:nvPr>
        </p:nvSpPr>
        <p:spPr>
          <a:xfrm>
            <a:off x="4112623" y="1313200"/>
            <a:ext cx="3538800" cy="248666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5" name="Picture 24"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1"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13171176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Content—VertLeftCol-1Horiz/2small-Purple">
    <p:spTree>
      <p:nvGrpSpPr>
        <p:cNvPr id="1" name=""/>
        <p:cNvGrpSpPr/>
        <p:nvPr/>
      </p:nvGrpSpPr>
      <p:grpSpPr>
        <a:xfrm>
          <a:off x="0" y="0"/>
          <a:ext cx="0" cy="0"/>
          <a:chOff x="0" y="0"/>
          <a:chExt cx="0" cy="0"/>
        </a:xfrm>
      </p:grpSpPr>
      <p:grpSp>
        <p:nvGrpSpPr>
          <p:cNvPr id="17" name="Group 16"/>
          <p:cNvGrpSpPr/>
          <p:nvPr userDrawn="1"/>
        </p:nvGrpSpPr>
        <p:grpSpPr>
          <a:xfrm>
            <a:off x="0" y="0"/>
            <a:ext cx="12191992" cy="899322"/>
            <a:chOff x="0" y="0"/>
            <a:chExt cx="12188817" cy="899322"/>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0"/>
              <a:ext cx="12188810" cy="899322"/>
            </a:xfrm>
            <a:prstGeom prst="rect">
              <a:avLst/>
            </a:prstGeom>
          </p:spPr>
        </p:pic>
        <p:sp>
          <p:nvSpPr>
            <p:cNvPr id="19" name="Rectangle 18"/>
            <p:cNvSpPr/>
            <p:nvPr userDrawn="1"/>
          </p:nvSpPr>
          <p:spPr>
            <a:xfrm>
              <a:off x="0" y="0"/>
              <a:ext cx="274306" cy="883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pic>
          <p:nvPicPr>
            <p:cNvPr id="20" name="Picture 19"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332" y="197946"/>
              <a:ext cx="1626761" cy="541853"/>
            </a:xfrm>
            <a:prstGeom prst="rect">
              <a:avLst/>
            </a:prstGeom>
          </p:spPr>
        </p:pic>
      </p:grpSp>
      <p:pic>
        <p:nvPicPr>
          <p:cNvPr id="23" name="Picture 22" descr="top-bar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 y="5"/>
            <a:ext cx="12192000" cy="899323"/>
          </a:xfrm>
          <a:prstGeom prst="rect">
            <a:avLst/>
          </a:prstGeom>
        </p:spPr>
      </p:pic>
      <p:sp>
        <p:nvSpPr>
          <p:cNvPr id="21" name="Rectangle 20"/>
          <p:cNvSpPr/>
          <p:nvPr userDrawn="1"/>
        </p:nvSpPr>
        <p:spPr>
          <a:xfrm>
            <a:off x="0" y="0"/>
            <a:ext cx="274377" cy="895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6" name="Content Placeholder 4"/>
          <p:cNvSpPr>
            <a:spLocks noGrp="1"/>
          </p:cNvSpPr>
          <p:nvPr userDrawn="1">
            <p:ph sz="quarter" idx="11" hasCustomPrompt="1"/>
          </p:nvPr>
        </p:nvSpPr>
        <p:spPr>
          <a:xfrm>
            <a:off x="457211" y="1249680"/>
            <a:ext cx="3898800" cy="5059680"/>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7"/>
          <p:cNvSpPr>
            <a:spLocks noGrp="1"/>
          </p:cNvSpPr>
          <p:nvPr userDrawn="1">
            <p:ph sz="quarter" idx="12" hasCustomPrompt="1"/>
          </p:nvPr>
        </p:nvSpPr>
        <p:spPr>
          <a:xfrm>
            <a:off x="4506425" y="3810020"/>
            <a:ext cx="3538800" cy="248920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10"/>
          <p:cNvSpPr>
            <a:spLocks noGrp="1"/>
          </p:cNvSpPr>
          <p:nvPr userDrawn="1">
            <p:ph sz="quarter" idx="14" hasCustomPrompt="1"/>
          </p:nvPr>
        </p:nvSpPr>
        <p:spPr>
          <a:xfrm>
            <a:off x="4508967" y="1254580"/>
            <a:ext cx="7225200" cy="242334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7"/>
          <p:cNvSpPr>
            <a:spLocks noGrp="1"/>
          </p:cNvSpPr>
          <p:nvPr userDrawn="1">
            <p:ph sz="quarter" idx="19" hasCustomPrompt="1"/>
          </p:nvPr>
        </p:nvSpPr>
        <p:spPr>
          <a:xfrm>
            <a:off x="8215791" y="3810020"/>
            <a:ext cx="3538800" cy="248920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5"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21808393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Four Content—VertLeftCol-1Horiz/2small-Orang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18" name="Rectangle 17"/>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2" name="Content Placeholder 4"/>
          <p:cNvSpPr>
            <a:spLocks noGrp="1"/>
          </p:cNvSpPr>
          <p:nvPr>
            <p:ph sz="quarter" idx="11" hasCustomPrompt="1"/>
          </p:nvPr>
        </p:nvSpPr>
        <p:spPr>
          <a:xfrm>
            <a:off x="457211" y="1249680"/>
            <a:ext cx="3898800" cy="5059680"/>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7"/>
          <p:cNvSpPr>
            <a:spLocks noGrp="1"/>
          </p:cNvSpPr>
          <p:nvPr>
            <p:ph sz="quarter" idx="12" hasCustomPrompt="1"/>
          </p:nvPr>
        </p:nvSpPr>
        <p:spPr>
          <a:xfrm>
            <a:off x="4506425" y="3810020"/>
            <a:ext cx="3538800" cy="248920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0"/>
          <p:cNvSpPr>
            <a:spLocks noGrp="1"/>
          </p:cNvSpPr>
          <p:nvPr>
            <p:ph sz="quarter" idx="14" hasCustomPrompt="1"/>
          </p:nvPr>
        </p:nvSpPr>
        <p:spPr>
          <a:xfrm>
            <a:off x="4508967" y="1254580"/>
            <a:ext cx="7225200" cy="242334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7"/>
          <p:cNvSpPr>
            <a:spLocks noGrp="1"/>
          </p:cNvSpPr>
          <p:nvPr>
            <p:ph sz="quarter" idx="19" hasCustomPrompt="1"/>
          </p:nvPr>
        </p:nvSpPr>
        <p:spPr>
          <a:xfrm>
            <a:off x="8215791" y="3810020"/>
            <a:ext cx="3538800" cy="248920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1"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29495499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Four Content—VertLeftCol-1Horiz/2small-Orang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0"/>
          </a:xfrm>
          <a:prstGeom prst="rect">
            <a:avLst/>
          </a:prstGeom>
        </p:spPr>
      </p:pic>
      <p:sp>
        <p:nvSpPr>
          <p:cNvPr id="18" name="Rectangle 17"/>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2" name="Content Placeholder 4"/>
          <p:cNvSpPr>
            <a:spLocks noGrp="1"/>
          </p:cNvSpPr>
          <p:nvPr>
            <p:ph sz="quarter" idx="11" hasCustomPrompt="1"/>
          </p:nvPr>
        </p:nvSpPr>
        <p:spPr>
          <a:xfrm>
            <a:off x="457211" y="1249680"/>
            <a:ext cx="3898800" cy="5059680"/>
          </a:xfrm>
          <a:prstGeom prst="rect">
            <a:avLst/>
          </a:prstGeom>
        </p:spPr>
        <p:txBody>
          <a:bodyPr/>
          <a:lstStyle>
            <a:lvl1pPr>
              <a:defRPr sz="2000"/>
            </a:lvl1pPr>
            <a:lvl2pPr marL="284163" indent="-173038">
              <a:spcAft>
                <a:spcPts val="0"/>
              </a:spcAft>
              <a:buClr>
                <a:schemeClr val="tx1"/>
              </a:buClr>
              <a:buSzPct val="100000"/>
              <a:buFont typeface="Wingdings" charset="2"/>
              <a:buChar char="§"/>
              <a:defRPr sz="1800"/>
            </a:lvl2pPr>
            <a:lvl3pPr marL="457200" indent="-223838">
              <a:spcAft>
                <a:spcPts val="0"/>
              </a:spcAft>
              <a:buClr>
                <a:schemeClr val="tx1"/>
              </a:buClr>
              <a:buSzPct val="100000"/>
              <a:buFont typeface="Arial"/>
              <a:buChar char="•"/>
              <a:defRPr sz="1600"/>
            </a:lvl3pPr>
            <a:lvl4pPr marL="684213" indent="-304800">
              <a:buClr>
                <a:schemeClr val="tx1"/>
              </a:buClr>
              <a:defRPr sz="1400">
                <a:latin typeface="Corbel"/>
                <a:cs typeface="Corbel"/>
              </a:defRPr>
            </a:lvl4pPr>
            <a:lvl5pPr marL="798513" indent="-227013">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7"/>
          <p:cNvSpPr>
            <a:spLocks noGrp="1"/>
          </p:cNvSpPr>
          <p:nvPr>
            <p:ph sz="quarter" idx="12" hasCustomPrompt="1"/>
          </p:nvPr>
        </p:nvSpPr>
        <p:spPr>
          <a:xfrm>
            <a:off x="4506425" y="3810020"/>
            <a:ext cx="3538800" cy="248920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0"/>
          <p:cNvSpPr>
            <a:spLocks noGrp="1"/>
          </p:cNvSpPr>
          <p:nvPr>
            <p:ph sz="quarter" idx="14" hasCustomPrompt="1"/>
          </p:nvPr>
        </p:nvSpPr>
        <p:spPr>
          <a:xfrm>
            <a:off x="4508967" y="1254580"/>
            <a:ext cx="7225200" cy="2423340"/>
          </a:xfrm>
          <a:prstGeom prst="rect">
            <a:avLst/>
          </a:prstGeom>
        </p:spPr>
        <p:txBody>
          <a:bodyPr/>
          <a:lstStyle>
            <a:lvl1pPr>
              <a:defRPr sz="2000" baseline="0"/>
            </a:lvl1pPr>
            <a:lvl2pPr marL="835054" indent="-381533">
              <a:spcAft>
                <a:spcPts val="0"/>
              </a:spcAft>
              <a:buClr>
                <a:schemeClr val="tx1"/>
              </a:buClr>
              <a:buSzPct val="100000"/>
              <a:buFont typeface="Wingdings" charset="2"/>
              <a:buChar char="§"/>
              <a:defRPr sz="1800"/>
            </a:lvl2pPr>
            <a:lvl3pPr marL="1155398" indent="-305946">
              <a:spcAft>
                <a:spcPts val="0"/>
              </a:spcAft>
              <a:buClr>
                <a:schemeClr val="tx1"/>
              </a:buClr>
              <a:buSzPct val="100000"/>
              <a:buFont typeface="Arial"/>
              <a:buChar char="•"/>
              <a:defRPr sz="1600"/>
            </a:lvl3pPr>
            <a:lvl4pPr>
              <a:buClr>
                <a:schemeClr val="tx1"/>
              </a:buClr>
              <a:defRPr sz="1400">
                <a:latin typeface="Corbel"/>
                <a:cs typeface="Corbel"/>
              </a:defRPr>
            </a:lvl4pPr>
            <a:lvl5pPr>
              <a:buClr>
                <a:schemeClr val="tx1"/>
              </a:buClr>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7"/>
          <p:cNvSpPr>
            <a:spLocks noGrp="1"/>
          </p:cNvSpPr>
          <p:nvPr>
            <p:ph sz="quarter" idx="19" hasCustomPrompt="1"/>
          </p:nvPr>
        </p:nvSpPr>
        <p:spPr>
          <a:xfrm>
            <a:off x="8215791" y="3810020"/>
            <a:ext cx="3538800" cy="2489201"/>
          </a:xfrm>
          <a:prstGeom prst="rect">
            <a:avLst/>
          </a:prstGeom>
        </p:spPr>
        <p:txBody>
          <a:bodyPr/>
          <a:lstStyle>
            <a:lvl1pPr>
              <a:defRPr sz="2000"/>
            </a:lvl1pPr>
            <a:lvl2pPr marL="346075" indent="-173038">
              <a:spcAft>
                <a:spcPts val="0"/>
              </a:spcAft>
              <a:buClr>
                <a:schemeClr val="tx1"/>
              </a:buClr>
              <a:buSzPct val="100000"/>
              <a:buFont typeface="Wingdings" charset="2"/>
              <a:buChar char="§"/>
              <a:defRPr sz="1800"/>
            </a:lvl2pPr>
            <a:lvl3pPr marL="517525" indent="-233363">
              <a:spcAft>
                <a:spcPts val="0"/>
              </a:spcAft>
              <a:buClr>
                <a:schemeClr val="tx1"/>
              </a:buClr>
              <a:buSzPct val="100000"/>
              <a:buFont typeface="Arial"/>
              <a:buChar char="•"/>
              <a:defRPr sz="1600"/>
            </a:lvl3pPr>
            <a:lvl4pPr marL="747713" indent="-304800">
              <a:buClr>
                <a:schemeClr val="tx1"/>
              </a:buClr>
              <a:defRPr sz="1400">
                <a:latin typeface="Corbel"/>
                <a:cs typeface="Corbel"/>
              </a:defRPr>
            </a:lvl4pPr>
            <a:lvl5pPr marL="862013" indent="-227013">
              <a:buClr>
                <a:schemeClr val="tx1"/>
              </a:buClr>
              <a:tabLst/>
              <a:defRPr sz="1200">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1"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246867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Left-Grays">
    <p:spTree>
      <p:nvGrpSpPr>
        <p:cNvPr id="1" name=""/>
        <p:cNvGrpSpPr/>
        <p:nvPr/>
      </p:nvGrpSpPr>
      <p:grpSpPr>
        <a:xfrm>
          <a:off x="0" y="0"/>
          <a:ext cx="0" cy="0"/>
          <a:chOff x="0" y="0"/>
          <a:chExt cx="0" cy="0"/>
        </a:xfrm>
      </p:grpSpPr>
      <p:sp>
        <p:nvSpPr>
          <p:cNvPr id="10" name="Freeform 9"/>
          <p:cNvSpPr/>
          <p:nvPr/>
        </p:nvSpPr>
        <p:spPr>
          <a:xfrm>
            <a:off x="1242" y="-14497"/>
            <a:ext cx="8148187" cy="6692229"/>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234972 w 7014296"/>
              <a:gd name="connsiteY0" fmla="*/ 5776253 h 5776253"/>
              <a:gd name="connsiteX1" fmla="*/ 0 w 7014296"/>
              <a:gd name="connsiteY1" fmla="*/ 5743885 h 5776253"/>
              <a:gd name="connsiteX2" fmla="*/ 11652 w 7014296"/>
              <a:gd name="connsiteY2" fmla="*/ 0 h 5776253"/>
              <a:gd name="connsiteX3" fmla="*/ 6979341 w 7014296"/>
              <a:gd name="connsiteY3" fmla="*/ 0 h 5776253"/>
              <a:gd name="connsiteX4" fmla="*/ 7014296 w 7014296"/>
              <a:gd name="connsiteY4" fmla="*/ 3553519 h 5776253"/>
              <a:gd name="connsiteX5" fmla="*/ 4234972 w 7014296"/>
              <a:gd name="connsiteY5" fmla="*/ 5776253 h 5776253"/>
              <a:gd name="connsiteX0" fmla="*/ 4234972 w 6979341"/>
              <a:gd name="connsiteY0" fmla="*/ 5776253 h 5776253"/>
              <a:gd name="connsiteX1" fmla="*/ 0 w 6979341"/>
              <a:gd name="connsiteY1" fmla="*/ 5743885 h 5776253"/>
              <a:gd name="connsiteX2" fmla="*/ 11652 w 6979341"/>
              <a:gd name="connsiteY2" fmla="*/ 0 h 5776253"/>
              <a:gd name="connsiteX3" fmla="*/ 6979341 w 6979341"/>
              <a:gd name="connsiteY3" fmla="*/ 0 h 5776253"/>
              <a:gd name="connsiteX4" fmla="*/ 6787373 w 6979341"/>
              <a:gd name="connsiteY4" fmla="*/ 3236173 h 5776253"/>
              <a:gd name="connsiteX5" fmla="*/ 4234972 w 6979341"/>
              <a:gd name="connsiteY5" fmla="*/ 5776253 h 5776253"/>
              <a:gd name="connsiteX0" fmla="*/ 4234972 w 6787373"/>
              <a:gd name="connsiteY0" fmla="*/ 5776253 h 5776253"/>
              <a:gd name="connsiteX1" fmla="*/ 0 w 6787373"/>
              <a:gd name="connsiteY1" fmla="*/ 5743885 h 5776253"/>
              <a:gd name="connsiteX2" fmla="*/ 11652 w 6787373"/>
              <a:gd name="connsiteY2" fmla="*/ 0 h 5776253"/>
              <a:gd name="connsiteX3" fmla="*/ 6776731 w 6787373"/>
              <a:gd name="connsiteY3" fmla="*/ 81603 h 5776253"/>
              <a:gd name="connsiteX4" fmla="*/ 6787373 w 6787373"/>
              <a:gd name="connsiteY4" fmla="*/ 3236173 h 5776253"/>
              <a:gd name="connsiteX5" fmla="*/ 4234972 w 6787373"/>
              <a:gd name="connsiteY5" fmla="*/ 5776253 h 5776253"/>
              <a:gd name="connsiteX0" fmla="*/ 4234972 w 6787373"/>
              <a:gd name="connsiteY0" fmla="*/ 5721851 h 5721851"/>
              <a:gd name="connsiteX1" fmla="*/ 0 w 6787373"/>
              <a:gd name="connsiteY1" fmla="*/ 5689483 h 5721851"/>
              <a:gd name="connsiteX2" fmla="*/ 11652 w 6787373"/>
              <a:gd name="connsiteY2" fmla="*/ 0 h 5721851"/>
              <a:gd name="connsiteX3" fmla="*/ 6776731 w 6787373"/>
              <a:gd name="connsiteY3" fmla="*/ 27201 h 5721851"/>
              <a:gd name="connsiteX4" fmla="*/ 6787373 w 6787373"/>
              <a:gd name="connsiteY4" fmla="*/ 3181771 h 5721851"/>
              <a:gd name="connsiteX5" fmla="*/ 4234972 w 6787373"/>
              <a:gd name="connsiteY5" fmla="*/ 5721851 h 5721851"/>
              <a:gd name="connsiteX0" fmla="*/ 4234972 w 6793572"/>
              <a:gd name="connsiteY0" fmla="*/ 6102666 h 6102666"/>
              <a:gd name="connsiteX1" fmla="*/ 0 w 6793572"/>
              <a:gd name="connsiteY1" fmla="*/ 6070298 h 6102666"/>
              <a:gd name="connsiteX2" fmla="*/ 11652 w 6793572"/>
              <a:gd name="connsiteY2" fmla="*/ 380815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4234972 w 6793572"/>
              <a:gd name="connsiteY0" fmla="*/ 6102666 h 6102666"/>
              <a:gd name="connsiteX1" fmla="*/ 0 w 6793572"/>
              <a:gd name="connsiteY1" fmla="*/ 6070298 h 6102666"/>
              <a:gd name="connsiteX2" fmla="*/ 295306 w 6793572"/>
              <a:gd name="connsiteY2" fmla="*/ 0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3939666 w 6498266"/>
              <a:gd name="connsiteY0" fmla="*/ 6102666 h 6102666"/>
              <a:gd name="connsiteX1" fmla="*/ 12661 w 6498266"/>
              <a:gd name="connsiteY1" fmla="*/ 5952426 h 6102666"/>
              <a:gd name="connsiteX2" fmla="*/ 0 w 6498266"/>
              <a:gd name="connsiteY2" fmla="*/ 0 h 6102666"/>
              <a:gd name="connsiteX3" fmla="*/ 6497633 w 6498266"/>
              <a:gd name="connsiteY3" fmla="*/ 0 h 6102666"/>
              <a:gd name="connsiteX4" fmla="*/ 6492067 w 6498266"/>
              <a:gd name="connsiteY4" fmla="*/ 3562586 h 6102666"/>
              <a:gd name="connsiteX5" fmla="*/ 3939666 w 6498266"/>
              <a:gd name="connsiteY5" fmla="*/ 6102666 h 6102666"/>
              <a:gd name="connsiteX0" fmla="*/ 3996398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3996398 w 6498266"/>
              <a:gd name="connsiteY5" fmla="*/ 5948526 h 5952426"/>
              <a:gd name="connsiteX0" fmla="*/ 4036920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4036920 w 6498266"/>
              <a:gd name="connsiteY5" fmla="*/ 5948526 h 5952426"/>
              <a:gd name="connsiteX0" fmla="*/ 4036920 w 6498266"/>
              <a:gd name="connsiteY0" fmla="*/ 5948526 h 5972308"/>
              <a:gd name="connsiteX1" fmla="*/ 3775 w 6498266"/>
              <a:gd name="connsiteY1" fmla="*/ 5972308 h 5972308"/>
              <a:gd name="connsiteX2" fmla="*/ 0 w 6498266"/>
              <a:gd name="connsiteY2" fmla="*/ 0 h 5972308"/>
              <a:gd name="connsiteX3" fmla="*/ 6497633 w 6498266"/>
              <a:gd name="connsiteY3" fmla="*/ 0 h 5972308"/>
              <a:gd name="connsiteX4" fmla="*/ 6492067 w 6498266"/>
              <a:gd name="connsiteY4" fmla="*/ 3562586 h 5972308"/>
              <a:gd name="connsiteX5" fmla="*/ 4036920 w 6498266"/>
              <a:gd name="connsiteY5" fmla="*/ 5948526 h 597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8266" h="5972308">
                <a:moveTo>
                  <a:pt x="4036920" y="5948526"/>
                </a:moveTo>
                <a:lnTo>
                  <a:pt x="3775" y="5972308"/>
                </a:lnTo>
                <a:cubicBezTo>
                  <a:pt x="-445" y="3988166"/>
                  <a:pt x="4220" y="1984142"/>
                  <a:pt x="0" y="0"/>
                </a:cubicBezTo>
                <a:lnTo>
                  <a:pt x="6497633" y="0"/>
                </a:lnTo>
                <a:cubicBezTo>
                  <a:pt x="6501180" y="1051523"/>
                  <a:pt x="6488520" y="2511063"/>
                  <a:pt x="6492067" y="3562586"/>
                </a:cubicBezTo>
                <a:lnTo>
                  <a:pt x="4036920" y="5948526"/>
                </a:lnTo>
                <a:close/>
              </a:path>
            </a:pathLst>
          </a:cu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1" name="Freeform 10"/>
          <p:cNvSpPr/>
          <p:nvPr/>
        </p:nvSpPr>
        <p:spPr>
          <a:xfrm>
            <a:off x="-8355" y="-27072"/>
            <a:ext cx="8306726" cy="6915555"/>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210588 h 6425930"/>
              <a:gd name="connsiteX4" fmla="*/ 23303 w 6734656"/>
              <a:gd name="connsiteY4" fmla="*/ 41247 h 6425930"/>
              <a:gd name="connsiteX0" fmla="*/ 6721956 w 6734656"/>
              <a:gd name="connsiteY0" fmla="*/ 0 h 6221922"/>
              <a:gd name="connsiteX1" fmla="*/ 6734656 w 6734656"/>
              <a:gd name="connsiteY1" fmla="*/ 3291843 h 6221922"/>
              <a:gd name="connsiteX2" fmla="*/ 3324477 w 6734656"/>
              <a:gd name="connsiteY2" fmla="*/ 6221922 h 6221922"/>
              <a:gd name="connsiteX3" fmla="*/ 0 w 6734656"/>
              <a:gd name="connsiteY3" fmla="*/ 6210588 h 6221922"/>
              <a:gd name="connsiteX4" fmla="*/ 23303 w 6734656"/>
              <a:gd name="connsiteY4" fmla="*/ 41247 h 6221922"/>
              <a:gd name="connsiteX0" fmla="*/ 6721956 w 6734656"/>
              <a:gd name="connsiteY0" fmla="*/ 0 h 6210588"/>
              <a:gd name="connsiteX1" fmla="*/ 6734656 w 6734656"/>
              <a:gd name="connsiteY1" fmla="*/ 3291843 h 6210588"/>
              <a:gd name="connsiteX2" fmla="*/ 3446043 w 6734656"/>
              <a:gd name="connsiteY2" fmla="*/ 6194721 h 6210588"/>
              <a:gd name="connsiteX3" fmla="*/ 0 w 6734656"/>
              <a:gd name="connsiteY3" fmla="*/ 6210588 h 6210588"/>
              <a:gd name="connsiteX4" fmla="*/ 23303 w 6734656"/>
              <a:gd name="connsiteY4" fmla="*/ 41247 h 6210588"/>
              <a:gd name="connsiteX0" fmla="*/ 6721956 w 6734656"/>
              <a:gd name="connsiteY0" fmla="*/ 0 h 6210588"/>
              <a:gd name="connsiteX1" fmla="*/ 6734656 w 6734656"/>
              <a:gd name="connsiteY1" fmla="*/ 3291843 h 6210588"/>
              <a:gd name="connsiteX2" fmla="*/ 3559504 w 6734656"/>
              <a:gd name="connsiteY2" fmla="*/ 6185655 h 6210588"/>
              <a:gd name="connsiteX3" fmla="*/ 0 w 6734656"/>
              <a:gd name="connsiteY3" fmla="*/ 6210588 h 6210588"/>
              <a:gd name="connsiteX4" fmla="*/ 23303 w 6734656"/>
              <a:gd name="connsiteY4" fmla="*/ 41247 h 6210588"/>
              <a:gd name="connsiteX0" fmla="*/ 6721956 w 6734656"/>
              <a:gd name="connsiteY0" fmla="*/ 0 h 6212857"/>
              <a:gd name="connsiteX1" fmla="*/ 6734656 w 6734656"/>
              <a:gd name="connsiteY1" fmla="*/ 3291843 h 6212857"/>
              <a:gd name="connsiteX2" fmla="*/ 3559504 w 6734656"/>
              <a:gd name="connsiteY2" fmla="*/ 6212857 h 6212857"/>
              <a:gd name="connsiteX3" fmla="*/ 0 w 6734656"/>
              <a:gd name="connsiteY3" fmla="*/ 6210588 h 6212857"/>
              <a:gd name="connsiteX4" fmla="*/ 23303 w 6734656"/>
              <a:gd name="connsiteY4" fmla="*/ 41247 h 6212857"/>
              <a:gd name="connsiteX0" fmla="*/ 6721956 w 6722075"/>
              <a:gd name="connsiteY0" fmla="*/ 0 h 6212857"/>
              <a:gd name="connsiteX1" fmla="*/ 6621194 w 6722075"/>
              <a:gd name="connsiteY1" fmla="*/ 3155838 h 6212857"/>
              <a:gd name="connsiteX2" fmla="*/ 3559504 w 6722075"/>
              <a:gd name="connsiteY2" fmla="*/ 6212857 h 6212857"/>
              <a:gd name="connsiteX3" fmla="*/ 0 w 6722075"/>
              <a:gd name="connsiteY3" fmla="*/ 6210588 h 6212857"/>
              <a:gd name="connsiteX4" fmla="*/ 23303 w 6722075"/>
              <a:gd name="connsiteY4" fmla="*/ 41247 h 6212857"/>
              <a:gd name="connsiteX0" fmla="*/ 6624703 w 6625623"/>
              <a:gd name="connsiteY0" fmla="*/ 0 h 6230991"/>
              <a:gd name="connsiteX1" fmla="*/ 6621194 w 6625623"/>
              <a:gd name="connsiteY1" fmla="*/ 3173972 h 6230991"/>
              <a:gd name="connsiteX2" fmla="*/ 3559504 w 6625623"/>
              <a:gd name="connsiteY2" fmla="*/ 6230991 h 6230991"/>
              <a:gd name="connsiteX3" fmla="*/ 0 w 6625623"/>
              <a:gd name="connsiteY3" fmla="*/ 6228722 h 6230991"/>
              <a:gd name="connsiteX4" fmla="*/ 23303 w 6625623"/>
              <a:gd name="connsiteY4" fmla="*/ 59381 h 6230991"/>
              <a:gd name="connsiteX0" fmla="*/ 6624703 w 6624703"/>
              <a:gd name="connsiteY0" fmla="*/ 456 h 6231447"/>
              <a:gd name="connsiteX1" fmla="*/ 6621194 w 6624703"/>
              <a:gd name="connsiteY1" fmla="*/ 3174428 h 6231447"/>
              <a:gd name="connsiteX2" fmla="*/ 3559504 w 6624703"/>
              <a:gd name="connsiteY2" fmla="*/ 6231447 h 6231447"/>
              <a:gd name="connsiteX3" fmla="*/ 0 w 6624703"/>
              <a:gd name="connsiteY3" fmla="*/ 6229178 h 6231447"/>
              <a:gd name="connsiteX4" fmla="*/ 23303 w 6624703"/>
              <a:gd name="connsiteY4" fmla="*/ 59837 h 6231447"/>
              <a:gd name="connsiteX0" fmla="*/ 6624703 w 6624703"/>
              <a:gd name="connsiteY0" fmla="*/ 4088 h 6171610"/>
              <a:gd name="connsiteX1" fmla="*/ 6621194 w 6624703"/>
              <a:gd name="connsiteY1" fmla="*/ 3114591 h 6171610"/>
              <a:gd name="connsiteX2" fmla="*/ 3559504 w 6624703"/>
              <a:gd name="connsiteY2" fmla="*/ 6171610 h 6171610"/>
              <a:gd name="connsiteX3" fmla="*/ 0 w 6624703"/>
              <a:gd name="connsiteY3" fmla="*/ 6169341 h 6171610"/>
              <a:gd name="connsiteX4" fmla="*/ 23303 w 6624703"/>
              <a:gd name="connsiteY4" fmla="*/ 0 h 617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703" h="6171610">
                <a:moveTo>
                  <a:pt x="6624703" y="4088"/>
                </a:moveTo>
                <a:cubicBezTo>
                  <a:pt x="6620832" y="-32010"/>
                  <a:pt x="6616961" y="2017310"/>
                  <a:pt x="6621194" y="3114591"/>
                </a:cubicBezTo>
                <a:lnTo>
                  <a:pt x="3559504" y="6171610"/>
                </a:lnTo>
                <a:lnTo>
                  <a:pt x="0" y="6169341"/>
                </a:lnTo>
                <a:cubicBezTo>
                  <a:pt x="7768" y="4041113"/>
                  <a:pt x="15535" y="2128228"/>
                  <a:pt x="23303" y="0"/>
                </a:cubicBezTo>
              </a:path>
            </a:pathLst>
          </a:custGeom>
          <a:solidFill>
            <a:srgbClr val="0D0D11">
              <a:alpha val="23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2" name="Freeform 11"/>
          <p:cNvSpPr/>
          <p:nvPr/>
        </p:nvSpPr>
        <p:spPr>
          <a:xfrm>
            <a:off x="-30472" y="-23181"/>
            <a:ext cx="7983560" cy="640487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724063 w 6366974"/>
              <a:gd name="connsiteY4" fmla="*/ 5428502 h 5744591"/>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594392 w 6366974"/>
              <a:gd name="connsiteY4" fmla="*/ 5736781 h 5744591"/>
              <a:gd name="connsiteX0" fmla="*/ 0 w 6366974"/>
              <a:gd name="connsiteY0" fmla="*/ 5728117 h 5728117"/>
              <a:gd name="connsiteX1" fmla="*/ 1905 w 6366974"/>
              <a:gd name="connsiteY1" fmla="*/ 0 h 5728117"/>
              <a:gd name="connsiteX2" fmla="*/ 6366974 w 6366974"/>
              <a:gd name="connsiteY2" fmla="*/ 26411 h 5728117"/>
              <a:gd name="connsiteX3" fmla="*/ 6355533 w 6366974"/>
              <a:gd name="connsiteY3" fmla="*/ 2997783 h 5728117"/>
              <a:gd name="connsiteX4" fmla="*/ 3594392 w 6366974"/>
              <a:gd name="connsiteY4" fmla="*/ 5720307 h 5728117"/>
              <a:gd name="connsiteX0" fmla="*/ 0 w 6366974"/>
              <a:gd name="connsiteY0" fmla="*/ 5701706 h 5701706"/>
              <a:gd name="connsiteX1" fmla="*/ 100479 w 6366974"/>
              <a:gd name="connsiteY1" fmla="*/ 145127 h 5701706"/>
              <a:gd name="connsiteX2" fmla="*/ 6366974 w 6366974"/>
              <a:gd name="connsiteY2" fmla="*/ 0 h 5701706"/>
              <a:gd name="connsiteX3" fmla="*/ 6355533 w 6366974"/>
              <a:gd name="connsiteY3" fmla="*/ 2971372 h 5701706"/>
              <a:gd name="connsiteX4" fmla="*/ 3594392 w 6366974"/>
              <a:gd name="connsiteY4" fmla="*/ 5693896 h 5701706"/>
              <a:gd name="connsiteX0" fmla="*/ 0 w 6366974"/>
              <a:gd name="connsiteY0" fmla="*/ 5715865 h 5715865"/>
              <a:gd name="connsiteX1" fmla="*/ 23810 w 6366974"/>
              <a:gd name="connsiteY1" fmla="*/ 0 h 5715865"/>
              <a:gd name="connsiteX2" fmla="*/ 6366974 w 6366974"/>
              <a:gd name="connsiteY2" fmla="*/ 14159 h 5715865"/>
              <a:gd name="connsiteX3" fmla="*/ 6355533 w 6366974"/>
              <a:gd name="connsiteY3" fmla="*/ 2985531 h 5715865"/>
              <a:gd name="connsiteX4" fmla="*/ 3594392 w 6366974"/>
              <a:gd name="connsiteY4" fmla="*/ 5708055 h 57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74" h="5715865">
                <a:moveTo>
                  <a:pt x="0" y="5715865"/>
                </a:moveTo>
                <a:cubicBezTo>
                  <a:pt x="2974" y="3933442"/>
                  <a:pt x="20836" y="1782423"/>
                  <a:pt x="23810" y="0"/>
                </a:cubicBezTo>
                <a:lnTo>
                  <a:pt x="6366974" y="14159"/>
                </a:lnTo>
                <a:cubicBezTo>
                  <a:pt x="6363160" y="1001978"/>
                  <a:pt x="6359347" y="1997712"/>
                  <a:pt x="6355533" y="2985531"/>
                </a:cubicBezTo>
                <a:lnTo>
                  <a:pt x="3594392" y="5708055"/>
                </a:lnTo>
              </a:path>
            </a:pathLst>
          </a:custGeom>
          <a:solidFill>
            <a:schemeClr val="accent3">
              <a:lumMod val="50000"/>
              <a:alpha val="68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8" name="Picture Placeholder 6"/>
          <p:cNvSpPr>
            <a:spLocks noGrp="1"/>
          </p:cNvSpPr>
          <p:nvPr>
            <p:ph type="pic" sz="quarter" idx="11"/>
          </p:nvPr>
        </p:nvSpPr>
        <p:spPr>
          <a:xfrm>
            <a:off x="4475071" y="-11994"/>
            <a:ext cx="7721734" cy="6875957"/>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363" h="5967332">
                <a:moveTo>
                  <a:pt x="3531275" y="3005311"/>
                </a:moveTo>
                <a:cubicBezTo>
                  <a:pt x="3529941" y="2006800"/>
                  <a:pt x="3528608" y="1008288"/>
                  <a:pt x="3527274" y="9777"/>
                </a:cubicBezTo>
                <a:lnTo>
                  <a:pt x="7137897" y="0"/>
                </a:lnTo>
                <a:lnTo>
                  <a:pt x="7143363" y="5957996"/>
                </a:lnTo>
                <a:lnTo>
                  <a:pt x="0" y="5967282"/>
                </a:lnTo>
                <a:cubicBezTo>
                  <a:pt x="593" y="5970867"/>
                  <a:pt x="217268" y="5782053"/>
                  <a:pt x="208461" y="5781741"/>
                </a:cubicBezTo>
                <a:cubicBezTo>
                  <a:pt x="211093" y="5785694"/>
                  <a:pt x="541490" y="5777319"/>
                  <a:pt x="551801" y="5775135"/>
                </a:cubicBezTo>
                <a:cubicBezTo>
                  <a:pt x="542947" y="5777568"/>
                  <a:pt x="2443078" y="4230248"/>
                  <a:pt x="3383585" y="3452991"/>
                </a:cubicBezTo>
                <a:cubicBezTo>
                  <a:pt x="3390091" y="3441719"/>
                  <a:pt x="3386330" y="3237929"/>
                  <a:pt x="3387703" y="3130398"/>
                </a:cubicBezTo>
                <a:lnTo>
                  <a:pt x="3531275" y="3005311"/>
                </a:ln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
        <p:nvSpPr>
          <p:cNvPr id="9" name="Title 1"/>
          <p:cNvSpPr>
            <a:spLocks noGrp="1"/>
          </p:cNvSpPr>
          <p:nvPr>
            <p:ph type="title" hasCustomPrompt="1"/>
          </p:nvPr>
        </p:nvSpPr>
        <p:spPr>
          <a:xfrm>
            <a:off x="607210" y="832830"/>
            <a:ext cx="6773423" cy="1516670"/>
          </a:xfrm>
          <a:prstGeom prst="rect">
            <a:avLst/>
          </a:prstGeom>
          <a:ln>
            <a:noFill/>
          </a:ln>
        </p:spPr>
        <p:txBody>
          <a:bodyPr lIns="0" tIns="0" rIns="0" bIns="0" anchor="t" anchorCtr="0">
            <a:normAutofit/>
          </a:bodyPr>
          <a:lstStyle>
            <a:lvl1pPr>
              <a:lnSpc>
                <a:spcPct val="100000"/>
              </a:lnSpc>
              <a:defRPr sz="4800" baseline="0">
                <a:solidFill>
                  <a:srgbClr val="FFFFFF"/>
                </a:solidFill>
              </a:defRPr>
            </a:lvl1pPr>
          </a:lstStyle>
          <a:p>
            <a:r>
              <a:rPr lang="en-US" dirty="0"/>
              <a:t>Click to add headline for this slide here</a:t>
            </a:r>
          </a:p>
        </p:txBody>
      </p:sp>
      <p:sp>
        <p:nvSpPr>
          <p:cNvPr id="13" name="Text Placeholder 2"/>
          <p:cNvSpPr>
            <a:spLocks noGrp="1"/>
          </p:cNvSpPr>
          <p:nvPr>
            <p:ph type="body" sz="quarter" idx="12" hasCustomPrompt="1"/>
          </p:nvPr>
        </p:nvSpPr>
        <p:spPr>
          <a:xfrm>
            <a:off x="612625" y="2439035"/>
            <a:ext cx="5256303" cy="2831466"/>
          </a:xfrm>
          <a:prstGeom prst="rect">
            <a:avLst/>
          </a:prstGeom>
          <a:ln>
            <a:noFill/>
          </a:ln>
        </p:spPr>
        <p:txBody>
          <a:bodyPr lIns="0" tIns="0" rIns="0" bIns="0">
            <a:normAutofit/>
          </a:bodyPr>
          <a:lstStyle>
            <a:lvl1pPr>
              <a:lnSpc>
                <a:spcPct val="150000"/>
              </a:lnSpc>
              <a:spcBef>
                <a:spcPts val="0"/>
              </a:spcBef>
              <a:spcAft>
                <a:spcPts val="0"/>
              </a:spcAft>
              <a:defRPr sz="2800">
                <a:solidFill>
                  <a:schemeClr val="bg1"/>
                </a:solidFill>
              </a:defRPr>
            </a:lvl1pPr>
            <a:lvl2pPr marL="284163" indent="-173038">
              <a:lnSpc>
                <a:spcPct val="120000"/>
              </a:lnSpc>
              <a:spcBef>
                <a:spcPts val="0"/>
              </a:spcBef>
              <a:spcAft>
                <a:spcPts val="0"/>
              </a:spcAft>
              <a:buClr>
                <a:schemeClr val="bg1"/>
              </a:buClr>
              <a:buFont typeface="Wingdings" charset="2"/>
              <a:buChar char="§"/>
              <a:defRPr sz="2400">
                <a:solidFill>
                  <a:schemeClr val="bg1"/>
                </a:solidFill>
              </a:defRPr>
            </a:lvl2pPr>
            <a:lvl3pPr marL="631825" indent="-233363">
              <a:lnSpc>
                <a:spcPct val="120000"/>
              </a:lnSpc>
              <a:spcBef>
                <a:spcPts val="0"/>
              </a:spcBef>
              <a:spcAft>
                <a:spcPts val="0"/>
              </a:spcAft>
              <a:buClr>
                <a:schemeClr val="bg1"/>
              </a:buClr>
              <a:buSzPct val="100000"/>
              <a:buFont typeface="Arial"/>
              <a:buChar char="•"/>
              <a:defRPr sz="2200">
                <a:solidFill>
                  <a:schemeClr val="bg1"/>
                </a:solidFill>
              </a:defRPr>
            </a:lvl3pPr>
            <a:lvl4pPr marL="909638" indent="-233363">
              <a:lnSpc>
                <a:spcPct val="150000"/>
              </a:lnSpc>
              <a:spcBef>
                <a:spcPts val="0"/>
              </a:spcBef>
              <a:spcAft>
                <a:spcPts val="0"/>
              </a:spcAft>
              <a:buClr>
                <a:schemeClr val="bg1"/>
              </a:buClr>
              <a:defRPr sz="2000">
                <a:solidFill>
                  <a:schemeClr val="bg1"/>
                </a:solidFill>
                <a:latin typeface="Corbel"/>
                <a:cs typeface="Corbel"/>
              </a:defRPr>
            </a:lvl4pPr>
            <a:lvl5pPr marL="1262063" indent="-223838">
              <a:lnSpc>
                <a:spcPct val="150000"/>
              </a:lnSpc>
              <a:spcBef>
                <a:spcPts val="0"/>
              </a:spcBef>
              <a:spcAft>
                <a:spcPts val="0"/>
              </a:spcAft>
              <a:buClr>
                <a:schemeClr val="bg1"/>
              </a:buClr>
              <a:buSzPct val="70000"/>
              <a:buFont typeface="Lucida Grande"/>
              <a:buChar char="•"/>
              <a:defRPr sz="1800">
                <a:solidFill>
                  <a:schemeClr val="bg1"/>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0477258"/>
      </p:ext>
    </p:extLst>
  </p:cSld>
  <p:clrMapOvr>
    <a:masterClrMapping/>
  </p:clrMapOvr>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Screen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31912" y="444500"/>
            <a:ext cx="11318648" cy="5969000"/>
          </a:xfrm>
          <a:prstGeom prst="rect">
            <a:avLst/>
          </a:prstGeom>
        </p:spPr>
        <p:txBody>
          <a:bodyPr>
            <a:normAutofit/>
          </a:bodyPr>
          <a:lstStyle>
            <a:lvl1pPr>
              <a:defRPr sz="1800" baseline="0"/>
            </a:lvl1pPr>
          </a:lstStyle>
          <a:p>
            <a:r>
              <a:rPr lang="en-US" dirty="0"/>
              <a:t>Click to insert picture</a:t>
            </a:r>
          </a:p>
        </p:txBody>
      </p:sp>
    </p:spTree>
    <p:extLst>
      <p:ext uri="{BB962C8B-B14F-4D97-AF65-F5344CB8AC3E}">
        <p14:creationId xmlns:p14="http://schemas.microsoft.com/office/powerpoint/2010/main" val="11815163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Image Only-Purple">
    <p:spTree>
      <p:nvGrpSpPr>
        <p:cNvPr id="1" name=""/>
        <p:cNvGrpSpPr/>
        <p:nvPr/>
      </p:nvGrpSpPr>
      <p:grpSpPr>
        <a:xfrm>
          <a:off x="0" y="0"/>
          <a:ext cx="0" cy="0"/>
          <a:chOff x="0" y="0"/>
          <a:chExt cx="0" cy="0"/>
        </a:xfrm>
      </p:grpSpPr>
      <p:grpSp>
        <p:nvGrpSpPr>
          <p:cNvPr id="5" name="Group 4"/>
          <p:cNvGrpSpPr/>
          <p:nvPr userDrawn="1"/>
        </p:nvGrpSpPr>
        <p:grpSpPr>
          <a:xfrm>
            <a:off x="-34534" y="-11138"/>
            <a:ext cx="12275607" cy="6913698"/>
            <a:chOff x="-34535" y="-11138"/>
            <a:chExt cx="12272410" cy="6913698"/>
          </a:xfrm>
        </p:grpSpPr>
        <p:sp>
          <p:nvSpPr>
            <p:cNvPr id="8" name="Freeform 7"/>
            <p:cNvSpPr/>
            <p:nvPr userDrawn="1"/>
          </p:nvSpPr>
          <p:spPr>
            <a:xfrm>
              <a:off x="-34535" y="-4886"/>
              <a:ext cx="12267921" cy="6430834"/>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 name="connsiteX0" fmla="*/ 5955652 w 6455796"/>
                <a:gd name="connsiteY0" fmla="*/ 4462688 h 4462688"/>
                <a:gd name="connsiteX1" fmla="*/ 20225 w 6455796"/>
                <a:gd name="connsiteY1" fmla="*/ 4151676 h 4462688"/>
                <a:gd name="connsiteX2" fmla="*/ 8206 w 6455796"/>
                <a:gd name="connsiteY2" fmla="*/ 18743 h 4462688"/>
                <a:gd name="connsiteX3" fmla="*/ 6451409 w 6455796"/>
                <a:gd name="connsiteY3" fmla="*/ 0 h 4462688"/>
                <a:gd name="connsiteX4" fmla="*/ 6455696 w 6455796"/>
                <a:gd name="connsiteY4" fmla="*/ 2391153 h 4462688"/>
                <a:gd name="connsiteX5" fmla="*/ 5955652 w 6455796"/>
                <a:gd name="connsiteY5" fmla="*/ 4462688 h 4462688"/>
                <a:gd name="connsiteX0" fmla="*/ 5958300 w 6458444"/>
                <a:gd name="connsiteY0" fmla="*/ 4462688 h 4462688"/>
                <a:gd name="connsiteX1" fmla="*/ 3980 w 6458444"/>
                <a:gd name="connsiteY1" fmla="*/ 4444103 h 4462688"/>
                <a:gd name="connsiteX2" fmla="*/ 10854 w 6458444"/>
                <a:gd name="connsiteY2" fmla="*/ 18743 h 4462688"/>
                <a:gd name="connsiteX3" fmla="*/ 6454057 w 6458444"/>
                <a:gd name="connsiteY3" fmla="*/ 0 h 4462688"/>
                <a:gd name="connsiteX4" fmla="*/ 6458344 w 6458444"/>
                <a:gd name="connsiteY4" fmla="*/ 2391153 h 4462688"/>
                <a:gd name="connsiteX5" fmla="*/ 5958300 w 6458444"/>
                <a:gd name="connsiteY5" fmla="*/ 4462688 h 4462688"/>
                <a:gd name="connsiteX0" fmla="*/ 5958300 w 6454057"/>
                <a:gd name="connsiteY0" fmla="*/ 4462688 h 4462688"/>
                <a:gd name="connsiteX1" fmla="*/ 3980 w 6454057"/>
                <a:gd name="connsiteY1" fmla="*/ 4444103 h 4462688"/>
                <a:gd name="connsiteX2" fmla="*/ 10854 w 6454057"/>
                <a:gd name="connsiteY2" fmla="*/ 18743 h 4462688"/>
                <a:gd name="connsiteX3" fmla="*/ 6454057 w 6454057"/>
                <a:gd name="connsiteY3" fmla="*/ 0 h 4462688"/>
                <a:gd name="connsiteX4" fmla="*/ 6433154 w 6454057"/>
                <a:gd name="connsiteY4" fmla="*/ 3608284 h 4462688"/>
                <a:gd name="connsiteX5" fmla="*/ 5958300 w 6454057"/>
                <a:gd name="connsiteY5" fmla="*/ 4462688 h 4462688"/>
                <a:gd name="connsiteX0" fmla="*/ 5958300 w 6464694"/>
                <a:gd name="connsiteY0" fmla="*/ 4462688 h 4462688"/>
                <a:gd name="connsiteX1" fmla="*/ 3980 w 6464694"/>
                <a:gd name="connsiteY1" fmla="*/ 4444103 h 4462688"/>
                <a:gd name="connsiteX2" fmla="*/ 10854 w 6464694"/>
                <a:gd name="connsiteY2" fmla="*/ 18743 h 4462688"/>
                <a:gd name="connsiteX3" fmla="*/ 6454057 w 6464694"/>
                <a:gd name="connsiteY3" fmla="*/ 0 h 4462688"/>
                <a:gd name="connsiteX4" fmla="*/ 6464642 w 6464694"/>
                <a:gd name="connsiteY4" fmla="*/ 3592477 h 4462688"/>
                <a:gd name="connsiteX5" fmla="*/ 5958300 w 6464694"/>
                <a:gd name="connsiteY5" fmla="*/ 4462688 h 4462688"/>
                <a:gd name="connsiteX0" fmla="*/ 5958300 w 6466652"/>
                <a:gd name="connsiteY0" fmla="*/ 4446881 h 4446881"/>
                <a:gd name="connsiteX1" fmla="*/ 3980 w 6466652"/>
                <a:gd name="connsiteY1" fmla="*/ 4428296 h 4446881"/>
                <a:gd name="connsiteX2" fmla="*/ 10854 w 6466652"/>
                <a:gd name="connsiteY2" fmla="*/ 2936 h 4446881"/>
                <a:gd name="connsiteX3" fmla="*/ 6466652 w 6466652"/>
                <a:gd name="connsiteY3" fmla="*/ 0 h 4446881"/>
                <a:gd name="connsiteX4" fmla="*/ 6464642 w 6466652"/>
                <a:gd name="connsiteY4" fmla="*/ 3576670 h 4446881"/>
                <a:gd name="connsiteX5" fmla="*/ 5958300 w 6466652"/>
                <a:gd name="connsiteY5" fmla="*/ 4446881 h 4446881"/>
                <a:gd name="connsiteX0" fmla="*/ 6428141 w 6936493"/>
                <a:gd name="connsiteY0" fmla="*/ 4446881 h 4446881"/>
                <a:gd name="connsiteX1" fmla="*/ 473821 w 6936493"/>
                <a:gd name="connsiteY1" fmla="*/ 4428296 h 4446881"/>
                <a:gd name="connsiteX2" fmla="*/ 472489 w 6936493"/>
                <a:gd name="connsiteY2" fmla="*/ 3238911 h 4446881"/>
                <a:gd name="connsiteX3" fmla="*/ 480695 w 6936493"/>
                <a:gd name="connsiteY3" fmla="*/ 2936 h 4446881"/>
                <a:gd name="connsiteX4" fmla="*/ 6936493 w 6936493"/>
                <a:gd name="connsiteY4" fmla="*/ 0 h 4446881"/>
                <a:gd name="connsiteX5" fmla="*/ 6934483 w 6936493"/>
                <a:gd name="connsiteY5" fmla="*/ 3576670 h 4446881"/>
                <a:gd name="connsiteX6" fmla="*/ 6428141 w 6936493"/>
                <a:gd name="connsiteY6" fmla="*/ 4446881 h 4446881"/>
                <a:gd name="connsiteX0" fmla="*/ 6396081 w 6904433"/>
                <a:gd name="connsiteY0" fmla="*/ 4446881 h 4446881"/>
                <a:gd name="connsiteX1" fmla="*/ 441761 w 6904433"/>
                <a:gd name="connsiteY1" fmla="*/ 4428296 h 4446881"/>
                <a:gd name="connsiteX2" fmla="*/ 440429 w 6904433"/>
                <a:gd name="connsiteY2" fmla="*/ 3238911 h 4446881"/>
                <a:gd name="connsiteX3" fmla="*/ 448635 w 6904433"/>
                <a:gd name="connsiteY3" fmla="*/ 2936 h 4446881"/>
                <a:gd name="connsiteX4" fmla="*/ 6904433 w 6904433"/>
                <a:gd name="connsiteY4" fmla="*/ 0 h 4446881"/>
                <a:gd name="connsiteX5" fmla="*/ 6902423 w 6904433"/>
                <a:gd name="connsiteY5" fmla="*/ 3576670 h 4446881"/>
                <a:gd name="connsiteX6" fmla="*/ 6396081 w 6904433"/>
                <a:gd name="connsiteY6" fmla="*/ 4446881 h 4446881"/>
                <a:gd name="connsiteX0" fmla="*/ 5956875 w 6465227"/>
                <a:gd name="connsiteY0" fmla="*/ 4446881 h 4446881"/>
                <a:gd name="connsiteX1" fmla="*/ 2555 w 6465227"/>
                <a:gd name="connsiteY1" fmla="*/ 4428296 h 4446881"/>
                <a:gd name="connsiteX2" fmla="*/ 1223 w 6465227"/>
                <a:gd name="connsiteY2" fmla="*/ 3238911 h 4446881"/>
                <a:gd name="connsiteX3" fmla="*/ 9429 w 6465227"/>
                <a:gd name="connsiteY3" fmla="*/ 2936 h 4446881"/>
                <a:gd name="connsiteX4" fmla="*/ 6465227 w 6465227"/>
                <a:gd name="connsiteY4" fmla="*/ 0 h 4446881"/>
                <a:gd name="connsiteX5" fmla="*/ 6463217 w 6465227"/>
                <a:gd name="connsiteY5" fmla="*/ 3576670 h 4446881"/>
                <a:gd name="connsiteX6" fmla="*/ 5956875 w 6465227"/>
                <a:gd name="connsiteY6" fmla="*/ 4446881 h 4446881"/>
                <a:gd name="connsiteX0" fmla="*/ 6207558 w 6715910"/>
                <a:gd name="connsiteY0" fmla="*/ 4446881 h 4446881"/>
                <a:gd name="connsiteX1" fmla="*/ 253238 w 6715910"/>
                <a:gd name="connsiteY1" fmla="*/ 4428296 h 4446881"/>
                <a:gd name="connsiteX2" fmla="*/ 3 w 6715910"/>
                <a:gd name="connsiteY2" fmla="*/ 1674029 h 4446881"/>
                <a:gd name="connsiteX3" fmla="*/ 260112 w 6715910"/>
                <a:gd name="connsiteY3" fmla="*/ 2936 h 4446881"/>
                <a:gd name="connsiteX4" fmla="*/ 6715910 w 6715910"/>
                <a:gd name="connsiteY4" fmla="*/ 0 h 4446881"/>
                <a:gd name="connsiteX5" fmla="*/ 6713900 w 6715910"/>
                <a:gd name="connsiteY5" fmla="*/ 3576670 h 4446881"/>
                <a:gd name="connsiteX6" fmla="*/ 6207558 w 6715910"/>
                <a:gd name="connsiteY6" fmla="*/ 4446881 h 4446881"/>
                <a:gd name="connsiteX0" fmla="*/ 6207558 w 6715910"/>
                <a:gd name="connsiteY0" fmla="*/ 4446881 h 4446881"/>
                <a:gd name="connsiteX1" fmla="*/ 253238 w 6715910"/>
                <a:gd name="connsiteY1" fmla="*/ 4428296 h 4446881"/>
                <a:gd name="connsiteX2" fmla="*/ 3 w 6715910"/>
                <a:gd name="connsiteY2" fmla="*/ 1674029 h 4446881"/>
                <a:gd name="connsiteX3" fmla="*/ 260112 w 6715910"/>
                <a:gd name="connsiteY3" fmla="*/ 2936 h 4446881"/>
                <a:gd name="connsiteX4" fmla="*/ 6715910 w 6715910"/>
                <a:gd name="connsiteY4" fmla="*/ 0 h 4446881"/>
                <a:gd name="connsiteX5" fmla="*/ 6713900 w 6715910"/>
                <a:gd name="connsiteY5" fmla="*/ 3576670 h 4446881"/>
                <a:gd name="connsiteX6" fmla="*/ 6207558 w 6715910"/>
                <a:gd name="connsiteY6" fmla="*/ 4446881 h 4446881"/>
                <a:gd name="connsiteX0" fmla="*/ 6207907 w 6716259"/>
                <a:gd name="connsiteY0" fmla="*/ 4446881 h 4446881"/>
                <a:gd name="connsiteX1" fmla="*/ 253587 w 6716259"/>
                <a:gd name="connsiteY1" fmla="*/ 4428296 h 4446881"/>
                <a:gd name="connsiteX2" fmla="*/ 352 w 6716259"/>
                <a:gd name="connsiteY2" fmla="*/ 1674029 h 4446881"/>
                <a:gd name="connsiteX3" fmla="*/ 260461 w 6716259"/>
                <a:gd name="connsiteY3" fmla="*/ 2936 h 4446881"/>
                <a:gd name="connsiteX4" fmla="*/ 6716259 w 6716259"/>
                <a:gd name="connsiteY4" fmla="*/ 0 h 4446881"/>
                <a:gd name="connsiteX5" fmla="*/ 6714249 w 6716259"/>
                <a:gd name="connsiteY5" fmla="*/ 3576670 h 4446881"/>
                <a:gd name="connsiteX6" fmla="*/ 6207907 w 6716259"/>
                <a:gd name="connsiteY6" fmla="*/ 4446881 h 4446881"/>
                <a:gd name="connsiteX0" fmla="*/ 6208075 w 6716427"/>
                <a:gd name="connsiteY0" fmla="*/ 4446881 h 4446881"/>
                <a:gd name="connsiteX1" fmla="*/ 253755 w 6716427"/>
                <a:gd name="connsiteY1" fmla="*/ 4428296 h 4446881"/>
                <a:gd name="connsiteX2" fmla="*/ 520 w 6716427"/>
                <a:gd name="connsiteY2" fmla="*/ 1674029 h 4446881"/>
                <a:gd name="connsiteX3" fmla="*/ 260629 w 6716427"/>
                <a:gd name="connsiteY3" fmla="*/ 2936 h 4446881"/>
                <a:gd name="connsiteX4" fmla="*/ 6716427 w 6716427"/>
                <a:gd name="connsiteY4" fmla="*/ 0 h 4446881"/>
                <a:gd name="connsiteX5" fmla="*/ 6714417 w 6716427"/>
                <a:gd name="connsiteY5" fmla="*/ 3576670 h 4446881"/>
                <a:gd name="connsiteX6" fmla="*/ 6208075 w 6716427"/>
                <a:gd name="connsiteY6" fmla="*/ 4446881 h 4446881"/>
                <a:gd name="connsiteX0" fmla="*/ 6384202 w 6892554"/>
                <a:gd name="connsiteY0" fmla="*/ 4446881 h 4446881"/>
                <a:gd name="connsiteX1" fmla="*/ 429882 w 6892554"/>
                <a:gd name="connsiteY1" fmla="*/ 4428296 h 4446881"/>
                <a:gd name="connsiteX2" fmla="*/ 315 w 6892554"/>
                <a:gd name="connsiteY2" fmla="*/ 907395 h 4446881"/>
                <a:gd name="connsiteX3" fmla="*/ 436756 w 6892554"/>
                <a:gd name="connsiteY3" fmla="*/ 2936 h 4446881"/>
                <a:gd name="connsiteX4" fmla="*/ 6892554 w 6892554"/>
                <a:gd name="connsiteY4" fmla="*/ 0 h 4446881"/>
                <a:gd name="connsiteX5" fmla="*/ 6890544 w 6892554"/>
                <a:gd name="connsiteY5" fmla="*/ 3576670 h 4446881"/>
                <a:gd name="connsiteX6" fmla="*/ 6384202 w 6892554"/>
                <a:gd name="connsiteY6" fmla="*/ 4446881 h 4446881"/>
                <a:gd name="connsiteX0" fmla="*/ 6384202 w 6892554"/>
                <a:gd name="connsiteY0" fmla="*/ 4459752 h 4459752"/>
                <a:gd name="connsiteX1" fmla="*/ 429882 w 6892554"/>
                <a:gd name="connsiteY1" fmla="*/ 4441167 h 4459752"/>
                <a:gd name="connsiteX2" fmla="*/ 315 w 6892554"/>
                <a:gd name="connsiteY2" fmla="*/ 920266 h 4459752"/>
                <a:gd name="connsiteX3" fmla="*/ 701254 w 6892554"/>
                <a:gd name="connsiteY3" fmla="*/ 0 h 4459752"/>
                <a:gd name="connsiteX4" fmla="*/ 6892554 w 6892554"/>
                <a:gd name="connsiteY4" fmla="*/ 12871 h 4459752"/>
                <a:gd name="connsiteX5" fmla="*/ 6890544 w 6892554"/>
                <a:gd name="connsiteY5" fmla="*/ 3589541 h 4459752"/>
                <a:gd name="connsiteX6" fmla="*/ 6384202 w 6892554"/>
                <a:gd name="connsiteY6" fmla="*/ 4459752 h 4459752"/>
                <a:gd name="connsiteX0" fmla="*/ 6408404 w 6916756"/>
                <a:gd name="connsiteY0" fmla="*/ 4459752 h 4459752"/>
                <a:gd name="connsiteX1" fmla="*/ 659 w 6916756"/>
                <a:gd name="connsiteY1" fmla="*/ 4441167 h 4459752"/>
                <a:gd name="connsiteX2" fmla="*/ 24517 w 6916756"/>
                <a:gd name="connsiteY2" fmla="*/ 920266 h 4459752"/>
                <a:gd name="connsiteX3" fmla="*/ 725456 w 6916756"/>
                <a:gd name="connsiteY3" fmla="*/ 0 h 4459752"/>
                <a:gd name="connsiteX4" fmla="*/ 6916756 w 6916756"/>
                <a:gd name="connsiteY4" fmla="*/ 12871 h 4459752"/>
                <a:gd name="connsiteX5" fmla="*/ 6914746 w 6916756"/>
                <a:gd name="connsiteY5" fmla="*/ 3589541 h 4459752"/>
                <a:gd name="connsiteX6" fmla="*/ 6408404 w 6916756"/>
                <a:gd name="connsiteY6" fmla="*/ 4459752 h 4459752"/>
                <a:gd name="connsiteX0" fmla="*/ 6415730 w 6924082"/>
                <a:gd name="connsiteY0" fmla="*/ 4459752 h 4459752"/>
                <a:gd name="connsiteX1" fmla="*/ 7985 w 6924082"/>
                <a:gd name="connsiteY1" fmla="*/ 4441167 h 4459752"/>
                <a:gd name="connsiteX2" fmla="*/ 6653 w 6924082"/>
                <a:gd name="connsiteY2" fmla="*/ 967687 h 4459752"/>
                <a:gd name="connsiteX3" fmla="*/ 732782 w 6924082"/>
                <a:gd name="connsiteY3" fmla="*/ 0 h 4459752"/>
                <a:gd name="connsiteX4" fmla="*/ 6924082 w 6924082"/>
                <a:gd name="connsiteY4" fmla="*/ 12871 h 4459752"/>
                <a:gd name="connsiteX5" fmla="*/ 6922072 w 6924082"/>
                <a:gd name="connsiteY5" fmla="*/ 3589541 h 4459752"/>
                <a:gd name="connsiteX6" fmla="*/ 6415730 w 6924082"/>
                <a:gd name="connsiteY6" fmla="*/ 4459752 h 4459752"/>
                <a:gd name="connsiteX0" fmla="*/ 6415730 w 6924082"/>
                <a:gd name="connsiteY0" fmla="*/ 4459752 h 4459752"/>
                <a:gd name="connsiteX1" fmla="*/ 7985 w 6924082"/>
                <a:gd name="connsiteY1" fmla="*/ 4441167 h 4459752"/>
                <a:gd name="connsiteX2" fmla="*/ 6653 w 6924082"/>
                <a:gd name="connsiteY2" fmla="*/ 1188984 h 4459752"/>
                <a:gd name="connsiteX3" fmla="*/ 732782 w 6924082"/>
                <a:gd name="connsiteY3" fmla="*/ 0 h 4459752"/>
                <a:gd name="connsiteX4" fmla="*/ 6924082 w 6924082"/>
                <a:gd name="connsiteY4" fmla="*/ 12871 h 4459752"/>
                <a:gd name="connsiteX5" fmla="*/ 6922072 w 6924082"/>
                <a:gd name="connsiteY5" fmla="*/ 3589541 h 4459752"/>
                <a:gd name="connsiteX6" fmla="*/ 6415730 w 6924082"/>
                <a:gd name="connsiteY6" fmla="*/ 4459752 h 4459752"/>
                <a:gd name="connsiteX0" fmla="*/ 6409704 w 6918056"/>
                <a:gd name="connsiteY0" fmla="*/ 4459752 h 4459752"/>
                <a:gd name="connsiteX1" fmla="*/ 1959 w 6918056"/>
                <a:gd name="connsiteY1" fmla="*/ 4441167 h 4459752"/>
                <a:gd name="connsiteX2" fmla="*/ 627 w 6918056"/>
                <a:gd name="connsiteY2" fmla="*/ 1188984 h 4459752"/>
                <a:gd name="connsiteX3" fmla="*/ 726756 w 6918056"/>
                <a:gd name="connsiteY3" fmla="*/ 0 h 4459752"/>
                <a:gd name="connsiteX4" fmla="*/ 6918056 w 6918056"/>
                <a:gd name="connsiteY4" fmla="*/ 12871 h 4459752"/>
                <a:gd name="connsiteX5" fmla="*/ 6916046 w 6918056"/>
                <a:gd name="connsiteY5" fmla="*/ 3589541 h 4459752"/>
                <a:gd name="connsiteX6" fmla="*/ 6409704 w 6918056"/>
                <a:gd name="connsiteY6" fmla="*/ 4459752 h 4459752"/>
                <a:gd name="connsiteX0" fmla="*/ 6409704 w 6918056"/>
                <a:gd name="connsiteY0" fmla="*/ 4459752 h 4459752"/>
                <a:gd name="connsiteX1" fmla="*/ 1959 w 6918056"/>
                <a:gd name="connsiteY1" fmla="*/ 4441167 h 4459752"/>
                <a:gd name="connsiteX2" fmla="*/ 627 w 6918056"/>
                <a:gd name="connsiteY2" fmla="*/ 1188984 h 4459752"/>
                <a:gd name="connsiteX3" fmla="*/ 953468 w 6918056"/>
                <a:gd name="connsiteY3" fmla="*/ 0 h 4459752"/>
                <a:gd name="connsiteX4" fmla="*/ 6918056 w 6918056"/>
                <a:gd name="connsiteY4" fmla="*/ 12871 h 4459752"/>
                <a:gd name="connsiteX5" fmla="*/ 6916046 w 6918056"/>
                <a:gd name="connsiteY5" fmla="*/ 3589541 h 4459752"/>
                <a:gd name="connsiteX6" fmla="*/ 6409704 w 6918056"/>
                <a:gd name="connsiteY6" fmla="*/ 4459752 h 4459752"/>
                <a:gd name="connsiteX0" fmla="*/ 6409704 w 6918056"/>
                <a:gd name="connsiteY0" fmla="*/ 4467656 h 4467656"/>
                <a:gd name="connsiteX1" fmla="*/ 1959 w 6918056"/>
                <a:gd name="connsiteY1" fmla="*/ 4449071 h 4467656"/>
                <a:gd name="connsiteX2" fmla="*/ 627 w 6918056"/>
                <a:gd name="connsiteY2" fmla="*/ 1196888 h 4467656"/>
                <a:gd name="connsiteX3" fmla="*/ 947170 w 6918056"/>
                <a:gd name="connsiteY3" fmla="*/ 0 h 4467656"/>
                <a:gd name="connsiteX4" fmla="*/ 6918056 w 6918056"/>
                <a:gd name="connsiteY4" fmla="*/ 20775 h 4467656"/>
                <a:gd name="connsiteX5" fmla="*/ 6916046 w 6918056"/>
                <a:gd name="connsiteY5" fmla="*/ 3597445 h 4467656"/>
                <a:gd name="connsiteX6" fmla="*/ 6409704 w 6918056"/>
                <a:gd name="connsiteY6" fmla="*/ 4467656 h 4467656"/>
                <a:gd name="connsiteX0" fmla="*/ 6353026 w 6918056"/>
                <a:gd name="connsiteY0" fmla="*/ 4609918 h 4609918"/>
                <a:gd name="connsiteX1" fmla="*/ 1959 w 6918056"/>
                <a:gd name="connsiteY1" fmla="*/ 4449071 h 4609918"/>
                <a:gd name="connsiteX2" fmla="*/ 627 w 6918056"/>
                <a:gd name="connsiteY2" fmla="*/ 1196888 h 4609918"/>
                <a:gd name="connsiteX3" fmla="*/ 947170 w 6918056"/>
                <a:gd name="connsiteY3" fmla="*/ 0 h 4609918"/>
                <a:gd name="connsiteX4" fmla="*/ 6918056 w 6918056"/>
                <a:gd name="connsiteY4" fmla="*/ 20775 h 4609918"/>
                <a:gd name="connsiteX5" fmla="*/ 6916046 w 6918056"/>
                <a:gd name="connsiteY5" fmla="*/ 3597445 h 4609918"/>
                <a:gd name="connsiteX6" fmla="*/ 6353026 w 6918056"/>
                <a:gd name="connsiteY6" fmla="*/ 4609918 h 4609918"/>
                <a:gd name="connsiteX0" fmla="*/ 6352501 w 6917531"/>
                <a:gd name="connsiteY0" fmla="*/ 4609918 h 4615044"/>
                <a:gd name="connsiteX1" fmla="*/ 7731 w 6917531"/>
                <a:gd name="connsiteY1" fmla="*/ 4615044 h 4615044"/>
                <a:gd name="connsiteX2" fmla="*/ 102 w 6917531"/>
                <a:gd name="connsiteY2" fmla="*/ 1196888 h 4615044"/>
                <a:gd name="connsiteX3" fmla="*/ 946645 w 6917531"/>
                <a:gd name="connsiteY3" fmla="*/ 0 h 4615044"/>
                <a:gd name="connsiteX4" fmla="*/ 6917531 w 6917531"/>
                <a:gd name="connsiteY4" fmla="*/ 20775 h 4615044"/>
                <a:gd name="connsiteX5" fmla="*/ 6915521 w 6917531"/>
                <a:gd name="connsiteY5" fmla="*/ 3597445 h 4615044"/>
                <a:gd name="connsiteX6" fmla="*/ 6352501 w 6917531"/>
                <a:gd name="connsiteY6" fmla="*/ 4609918 h 4615044"/>
                <a:gd name="connsiteX0" fmla="*/ 6352501 w 6942751"/>
                <a:gd name="connsiteY0" fmla="*/ 4609918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15521 w 6942751"/>
                <a:gd name="connsiteY5" fmla="*/ 3597445 h 4615044"/>
                <a:gd name="connsiteX6" fmla="*/ 6352501 w 6942751"/>
                <a:gd name="connsiteY6" fmla="*/ 4609918 h 4615044"/>
                <a:gd name="connsiteX0" fmla="*/ 6352501 w 6942751"/>
                <a:gd name="connsiteY0" fmla="*/ 4609918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34436 w 6942751"/>
                <a:gd name="connsiteY5" fmla="*/ 3565831 h 4615044"/>
                <a:gd name="connsiteX6" fmla="*/ 6352501 w 6942751"/>
                <a:gd name="connsiteY6" fmla="*/ 4609918 h 4615044"/>
                <a:gd name="connsiteX0" fmla="*/ 6352501 w 6942751"/>
                <a:gd name="connsiteY0" fmla="*/ 4562497 h 4615044"/>
                <a:gd name="connsiteX1" fmla="*/ 7731 w 6942751"/>
                <a:gd name="connsiteY1" fmla="*/ 4615044 h 4615044"/>
                <a:gd name="connsiteX2" fmla="*/ 102 w 6942751"/>
                <a:gd name="connsiteY2" fmla="*/ 1196888 h 4615044"/>
                <a:gd name="connsiteX3" fmla="*/ 946645 w 6942751"/>
                <a:gd name="connsiteY3" fmla="*/ 0 h 4615044"/>
                <a:gd name="connsiteX4" fmla="*/ 6942751 w 6942751"/>
                <a:gd name="connsiteY4" fmla="*/ 4968 h 4615044"/>
                <a:gd name="connsiteX5" fmla="*/ 6934436 w 6942751"/>
                <a:gd name="connsiteY5" fmla="*/ 3565831 h 4615044"/>
                <a:gd name="connsiteX6" fmla="*/ 6352501 w 6942751"/>
                <a:gd name="connsiteY6" fmla="*/ 4562497 h 4615044"/>
                <a:gd name="connsiteX0" fmla="*/ 6353030 w 6943280"/>
                <a:gd name="connsiteY0" fmla="*/ 4562497 h 4562497"/>
                <a:gd name="connsiteX1" fmla="*/ 1955 w 6943280"/>
                <a:gd name="connsiteY1" fmla="*/ 4551817 h 4562497"/>
                <a:gd name="connsiteX2" fmla="*/ 631 w 6943280"/>
                <a:gd name="connsiteY2" fmla="*/ 1196888 h 4562497"/>
                <a:gd name="connsiteX3" fmla="*/ 947174 w 6943280"/>
                <a:gd name="connsiteY3" fmla="*/ 0 h 4562497"/>
                <a:gd name="connsiteX4" fmla="*/ 6943280 w 6943280"/>
                <a:gd name="connsiteY4" fmla="*/ 4968 h 4562497"/>
                <a:gd name="connsiteX5" fmla="*/ 6934965 w 6943280"/>
                <a:gd name="connsiteY5" fmla="*/ 3565831 h 4562497"/>
                <a:gd name="connsiteX6" fmla="*/ 6353030 w 6943280"/>
                <a:gd name="connsiteY6" fmla="*/ 4562497 h 456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3280" h="4562497">
                  <a:moveTo>
                    <a:pt x="6353030" y="4562497"/>
                  </a:moveTo>
                  <a:lnTo>
                    <a:pt x="1955" y="4551817"/>
                  </a:lnTo>
                  <a:cubicBezTo>
                    <a:pt x="-1936" y="4548076"/>
                    <a:pt x="1297" y="2822979"/>
                    <a:pt x="631" y="1196888"/>
                  </a:cubicBezTo>
                  <a:cubicBezTo>
                    <a:pt x="-10818" y="1170638"/>
                    <a:pt x="946724" y="10288"/>
                    <a:pt x="947174" y="0"/>
                  </a:cubicBezTo>
                  <a:lnTo>
                    <a:pt x="6943280" y="4968"/>
                  </a:lnTo>
                  <a:cubicBezTo>
                    <a:pt x="6942324" y="807017"/>
                    <a:pt x="6935921" y="2763782"/>
                    <a:pt x="6934965" y="3565831"/>
                  </a:cubicBezTo>
                  <a:lnTo>
                    <a:pt x="6353030" y="4562497"/>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 name="Freeform 1"/>
            <p:cNvSpPr/>
            <p:nvPr userDrawn="1"/>
          </p:nvSpPr>
          <p:spPr>
            <a:xfrm>
              <a:off x="-22279" y="-11138"/>
              <a:ext cx="12260154" cy="6913698"/>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87368"/>
                <a:gd name="connsiteY0" fmla="*/ 3897556 h 3897556"/>
                <a:gd name="connsiteX1" fmla="*/ 4560146 w 6387368"/>
                <a:gd name="connsiteY1" fmla="*/ 3879048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5410 w 6397992"/>
                <a:gd name="connsiteY0" fmla="*/ 3897556 h 3897556"/>
                <a:gd name="connsiteX1" fmla="*/ 4560146 w 6397992"/>
                <a:gd name="connsiteY1" fmla="*/ 3879048 h 3897556"/>
                <a:gd name="connsiteX2" fmla="*/ 6396697 w 6397992"/>
                <a:gd name="connsiteY2" fmla="*/ 2699348 h 3897556"/>
                <a:gd name="connsiteX3" fmla="*/ 6365238 w 6397992"/>
                <a:gd name="connsiteY3" fmla="*/ 12850 h 3897556"/>
                <a:gd name="connsiteX4" fmla="*/ 628 w 6397992"/>
                <a:gd name="connsiteY4" fmla="*/ 0 h 3897556"/>
                <a:gd name="connsiteX5" fmla="*/ 5410 w 6397992"/>
                <a:gd name="connsiteY5" fmla="*/ 3897556 h 3897556"/>
                <a:gd name="connsiteX0" fmla="*/ 5410 w 6397992"/>
                <a:gd name="connsiteY0" fmla="*/ 3897556 h 3897556"/>
                <a:gd name="connsiteX1" fmla="*/ 6124506 w 6397992"/>
                <a:gd name="connsiteY1" fmla="*/ 3891649 h 3897556"/>
                <a:gd name="connsiteX2" fmla="*/ 6396697 w 6397992"/>
                <a:gd name="connsiteY2" fmla="*/ 2699348 h 3897556"/>
                <a:gd name="connsiteX3" fmla="*/ 6365238 w 6397992"/>
                <a:gd name="connsiteY3" fmla="*/ 12850 h 3897556"/>
                <a:gd name="connsiteX4" fmla="*/ 628 w 6397992"/>
                <a:gd name="connsiteY4" fmla="*/ 0 h 3897556"/>
                <a:gd name="connsiteX5" fmla="*/ 5410 w 6397992"/>
                <a:gd name="connsiteY5" fmla="*/ 3897556 h 3897556"/>
                <a:gd name="connsiteX0" fmla="*/ 5410 w 6738621"/>
                <a:gd name="connsiteY0" fmla="*/ 3897556 h 3897556"/>
                <a:gd name="connsiteX1" fmla="*/ 6124506 w 6738621"/>
                <a:gd name="connsiteY1" fmla="*/ 3891649 h 3897556"/>
                <a:gd name="connsiteX2" fmla="*/ 6738490 w 6738621"/>
                <a:gd name="connsiteY2" fmla="*/ 3102570 h 3897556"/>
                <a:gd name="connsiteX3" fmla="*/ 6365238 w 6738621"/>
                <a:gd name="connsiteY3" fmla="*/ 12850 h 3897556"/>
                <a:gd name="connsiteX4" fmla="*/ 628 w 6738621"/>
                <a:gd name="connsiteY4" fmla="*/ 0 h 3897556"/>
                <a:gd name="connsiteX5" fmla="*/ 5410 w 6738621"/>
                <a:gd name="connsiteY5" fmla="*/ 3897556 h 3897556"/>
                <a:gd name="connsiteX0" fmla="*/ 5410 w 6754915"/>
                <a:gd name="connsiteY0" fmla="*/ 3897556 h 3897556"/>
                <a:gd name="connsiteX1" fmla="*/ 6124506 w 6754915"/>
                <a:gd name="connsiteY1" fmla="*/ 3891649 h 3897556"/>
                <a:gd name="connsiteX2" fmla="*/ 6738490 w 6754915"/>
                <a:gd name="connsiteY2" fmla="*/ 3102570 h 3897556"/>
                <a:gd name="connsiteX3" fmla="*/ 6753042 w 6754915"/>
                <a:gd name="connsiteY3" fmla="*/ 6550 h 3897556"/>
                <a:gd name="connsiteX4" fmla="*/ 628 w 6754915"/>
                <a:gd name="connsiteY4" fmla="*/ 0 h 3897556"/>
                <a:gd name="connsiteX5" fmla="*/ 5410 w 6754915"/>
                <a:gd name="connsiteY5" fmla="*/ 3897556 h 3897556"/>
                <a:gd name="connsiteX0" fmla="*/ 0 w 7222757"/>
                <a:gd name="connsiteY0" fmla="*/ 3903856 h 3903856"/>
                <a:gd name="connsiteX1" fmla="*/ 6592348 w 7222757"/>
                <a:gd name="connsiteY1" fmla="*/ 3891649 h 3903856"/>
                <a:gd name="connsiteX2" fmla="*/ 7206332 w 7222757"/>
                <a:gd name="connsiteY2" fmla="*/ 3102570 h 3903856"/>
                <a:gd name="connsiteX3" fmla="*/ 7220884 w 7222757"/>
                <a:gd name="connsiteY3" fmla="*/ 6550 h 3903856"/>
                <a:gd name="connsiteX4" fmla="*/ 468470 w 7222757"/>
                <a:gd name="connsiteY4" fmla="*/ 0 h 3903856"/>
                <a:gd name="connsiteX5" fmla="*/ 0 w 7222757"/>
                <a:gd name="connsiteY5" fmla="*/ 3903856 h 3903856"/>
                <a:gd name="connsiteX0" fmla="*/ 1267 w 7224024"/>
                <a:gd name="connsiteY0" fmla="*/ 3903856 h 3903856"/>
                <a:gd name="connsiteX1" fmla="*/ 6593615 w 7224024"/>
                <a:gd name="connsiteY1" fmla="*/ 3891649 h 3903856"/>
                <a:gd name="connsiteX2" fmla="*/ 7207599 w 7224024"/>
                <a:gd name="connsiteY2" fmla="*/ 3102570 h 3903856"/>
                <a:gd name="connsiteX3" fmla="*/ 7222151 w 7224024"/>
                <a:gd name="connsiteY3" fmla="*/ 6550 h 3903856"/>
                <a:gd name="connsiteX4" fmla="*/ 469737 w 7224024"/>
                <a:gd name="connsiteY4" fmla="*/ 0 h 3903856"/>
                <a:gd name="connsiteX5" fmla="*/ 1267 w 7224024"/>
                <a:gd name="connsiteY5" fmla="*/ 3903856 h 3903856"/>
                <a:gd name="connsiteX0" fmla="*/ 382132 w 7604889"/>
                <a:gd name="connsiteY0" fmla="*/ 3903856 h 3903856"/>
                <a:gd name="connsiteX1" fmla="*/ 6974480 w 7604889"/>
                <a:gd name="connsiteY1" fmla="*/ 3891649 h 3903856"/>
                <a:gd name="connsiteX2" fmla="*/ 7588464 w 7604889"/>
                <a:gd name="connsiteY2" fmla="*/ 3102570 h 3903856"/>
                <a:gd name="connsiteX3" fmla="*/ 7603016 w 7604889"/>
                <a:gd name="connsiteY3" fmla="*/ 6550 h 3903856"/>
                <a:gd name="connsiteX4" fmla="*/ 850602 w 7604889"/>
                <a:gd name="connsiteY4" fmla="*/ 0 h 3903856"/>
                <a:gd name="connsiteX5" fmla="*/ 798423 w 7604889"/>
                <a:gd name="connsiteY5" fmla="*/ 850547 h 3903856"/>
                <a:gd name="connsiteX6" fmla="*/ 382132 w 7604889"/>
                <a:gd name="connsiteY6" fmla="*/ 3903856 h 3903856"/>
                <a:gd name="connsiteX0" fmla="*/ 382132 w 7604889"/>
                <a:gd name="connsiteY0" fmla="*/ 3903856 h 3903856"/>
                <a:gd name="connsiteX1" fmla="*/ 6974480 w 7604889"/>
                <a:gd name="connsiteY1" fmla="*/ 3891649 h 3903856"/>
                <a:gd name="connsiteX2" fmla="*/ 7588464 w 7604889"/>
                <a:gd name="connsiteY2" fmla="*/ 3102570 h 3903856"/>
                <a:gd name="connsiteX3" fmla="*/ 7603016 w 7604889"/>
                <a:gd name="connsiteY3" fmla="*/ 6550 h 3903856"/>
                <a:gd name="connsiteX4" fmla="*/ 850602 w 7604889"/>
                <a:gd name="connsiteY4" fmla="*/ 0 h 3903856"/>
                <a:gd name="connsiteX5" fmla="*/ 798423 w 7604889"/>
                <a:gd name="connsiteY5" fmla="*/ 850547 h 3903856"/>
                <a:gd name="connsiteX6" fmla="*/ 382132 w 7604889"/>
                <a:gd name="connsiteY6" fmla="*/ 3903856 h 3903856"/>
                <a:gd name="connsiteX0" fmla="*/ 365807 w 7588564"/>
                <a:gd name="connsiteY0" fmla="*/ 3903856 h 3903856"/>
                <a:gd name="connsiteX1" fmla="*/ 6958155 w 7588564"/>
                <a:gd name="connsiteY1" fmla="*/ 3891649 h 3903856"/>
                <a:gd name="connsiteX2" fmla="*/ 7572139 w 7588564"/>
                <a:gd name="connsiteY2" fmla="*/ 3102570 h 3903856"/>
                <a:gd name="connsiteX3" fmla="*/ 7586691 w 7588564"/>
                <a:gd name="connsiteY3" fmla="*/ 6550 h 3903856"/>
                <a:gd name="connsiteX4" fmla="*/ 834277 w 7588564"/>
                <a:gd name="connsiteY4" fmla="*/ 0 h 3903856"/>
                <a:gd name="connsiteX5" fmla="*/ 782098 w 7588564"/>
                <a:gd name="connsiteY5" fmla="*/ 850547 h 3903856"/>
                <a:gd name="connsiteX6" fmla="*/ 365807 w 7588564"/>
                <a:gd name="connsiteY6" fmla="*/ 3903856 h 3903856"/>
                <a:gd name="connsiteX0" fmla="*/ 365807 w 7588564"/>
                <a:gd name="connsiteY0" fmla="*/ 3903856 h 3903856"/>
                <a:gd name="connsiteX1" fmla="*/ 6958155 w 7588564"/>
                <a:gd name="connsiteY1" fmla="*/ 3891649 h 3903856"/>
                <a:gd name="connsiteX2" fmla="*/ 7572139 w 7588564"/>
                <a:gd name="connsiteY2" fmla="*/ 3102570 h 3903856"/>
                <a:gd name="connsiteX3" fmla="*/ 7586691 w 7588564"/>
                <a:gd name="connsiteY3" fmla="*/ 6550 h 3903856"/>
                <a:gd name="connsiteX4" fmla="*/ 834277 w 7588564"/>
                <a:gd name="connsiteY4" fmla="*/ 0 h 3903856"/>
                <a:gd name="connsiteX5" fmla="*/ 782098 w 7588564"/>
                <a:gd name="connsiteY5" fmla="*/ 850547 h 3903856"/>
                <a:gd name="connsiteX6" fmla="*/ 365807 w 7588564"/>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373542 w 7596299"/>
                <a:gd name="connsiteY0" fmla="*/ 3903856 h 3903856"/>
                <a:gd name="connsiteX1" fmla="*/ 6965890 w 7596299"/>
                <a:gd name="connsiteY1" fmla="*/ 3891649 h 3903856"/>
                <a:gd name="connsiteX2" fmla="*/ 7579874 w 7596299"/>
                <a:gd name="connsiteY2" fmla="*/ 3102570 h 3903856"/>
                <a:gd name="connsiteX3" fmla="*/ 7594426 w 7596299"/>
                <a:gd name="connsiteY3" fmla="*/ 6550 h 3903856"/>
                <a:gd name="connsiteX4" fmla="*/ 842012 w 7596299"/>
                <a:gd name="connsiteY4" fmla="*/ 0 h 3903856"/>
                <a:gd name="connsiteX5" fmla="*/ 789833 w 7596299"/>
                <a:gd name="connsiteY5" fmla="*/ 850547 h 3903856"/>
                <a:gd name="connsiteX6" fmla="*/ 373542 w 7596299"/>
                <a:gd name="connsiteY6" fmla="*/ 3903856 h 3903856"/>
                <a:gd name="connsiteX0" fmla="*/ 0 w 7222757"/>
                <a:gd name="connsiteY0" fmla="*/ 3903856 h 3903856"/>
                <a:gd name="connsiteX1" fmla="*/ 6592348 w 7222757"/>
                <a:gd name="connsiteY1" fmla="*/ 3891649 h 3903856"/>
                <a:gd name="connsiteX2" fmla="*/ 7206332 w 7222757"/>
                <a:gd name="connsiteY2" fmla="*/ 3102570 h 3903856"/>
                <a:gd name="connsiteX3" fmla="*/ 7220884 w 7222757"/>
                <a:gd name="connsiteY3" fmla="*/ 6550 h 3903856"/>
                <a:gd name="connsiteX4" fmla="*/ 468470 w 7222757"/>
                <a:gd name="connsiteY4" fmla="*/ 0 h 3903856"/>
                <a:gd name="connsiteX5" fmla="*/ 416291 w 7222757"/>
                <a:gd name="connsiteY5" fmla="*/ 850547 h 3903856"/>
                <a:gd name="connsiteX6" fmla="*/ 0 w 7222757"/>
                <a:gd name="connsiteY6" fmla="*/ 3903856 h 3903856"/>
                <a:gd name="connsiteX0" fmla="*/ 45274 w 7268031"/>
                <a:gd name="connsiteY0" fmla="*/ 3903856 h 3903856"/>
                <a:gd name="connsiteX1" fmla="*/ 6637622 w 7268031"/>
                <a:gd name="connsiteY1" fmla="*/ 3891649 h 3903856"/>
                <a:gd name="connsiteX2" fmla="*/ 7251606 w 7268031"/>
                <a:gd name="connsiteY2" fmla="*/ 3102570 h 3903856"/>
                <a:gd name="connsiteX3" fmla="*/ 7266158 w 7268031"/>
                <a:gd name="connsiteY3" fmla="*/ 6550 h 3903856"/>
                <a:gd name="connsiteX4" fmla="*/ 513744 w 7268031"/>
                <a:gd name="connsiteY4" fmla="*/ 0 h 3903856"/>
                <a:gd name="connsiteX5" fmla="*/ 1459 w 7268031"/>
                <a:gd name="connsiteY5" fmla="*/ 907250 h 3903856"/>
                <a:gd name="connsiteX6" fmla="*/ 45274 w 7268031"/>
                <a:gd name="connsiteY6" fmla="*/ 3903856 h 3903856"/>
                <a:gd name="connsiteX0" fmla="*/ 43815 w 7266572"/>
                <a:gd name="connsiteY0" fmla="*/ 3903856 h 3903856"/>
                <a:gd name="connsiteX1" fmla="*/ 6636163 w 7266572"/>
                <a:gd name="connsiteY1" fmla="*/ 3891649 h 3903856"/>
                <a:gd name="connsiteX2" fmla="*/ 7250147 w 7266572"/>
                <a:gd name="connsiteY2" fmla="*/ 3102570 h 3903856"/>
                <a:gd name="connsiteX3" fmla="*/ 7264699 w 7266572"/>
                <a:gd name="connsiteY3" fmla="*/ 6550 h 3903856"/>
                <a:gd name="connsiteX4" fmla="*/ 512285 w 7266572"/>
                <a:gd name="connsiteY4" fmla="*/ 0 h 3903856"/>
                <a:gd name="connsiteX5" fmla="*/ 0 w 7266572"/>
                <a:gd name="connsiteY5" fmla="*/ 907250 h 3903856"/>
                <a:gd name="connsiteX6" fmla="*/ 43815 w 7266572"/>
                <a:gd name="connsiteY6" fmla="*/ 3903856 h 3903856"/>
                <a:gd name="connsiteX0" fmla="*/ 43815 w 7266572"/>
                <a:gd name="connsiteY0" fmla="*/ 3903856 h 3903856"/>
                <a:gd name="connsiteX1" fmla="*/ 6636163 w 7266572"/>
                <a:gd name="connsiteY1" fmla="*/ 3891649 h 3903856"/>
                <a:gd name="connsiteX2" fmla="*/ 7250147 w 7266572"/>
                <a:gd name="connsiteY2" fmla="*/ 3102570 h 3903856"/>
                <a:gd name="connsiteX3" fmla="*/ 7264699 w 7266572"/>
                <a:gd name="connsiteY3" fmla="*/ 6550 h 3903856"/>
                <a:gd name="connsiteX4" fmla="*/ 512285 w 7266572"/>
                <a:gd name="connsiteY4" fmla="*/ 0 h 3903856"/>
                <a:gd name="connsiteX5" fmla="*/ 0 w 7266572"/>
                <a:gd name="connsiteY5" fmla="*/ 907250 h 3903856"/>
                <a:gd name="connsiteX6" fmla="*/ 43815 w 7266572"/>
                <a:gd name="connsiteY6" fmla="*/ 3903856 h 3903856"/>
                <a:gd name="connsiteX0" fmla="*/ 4377 w 7227134"/>
                <a:gd name="connsiteY0" fmla="*/ 3903856 h 3903856"/>
                <a:gd name="connsiteX1" fmla="*/ 6596725 w 7227134"/>
                <a:gd name="connsiteY1" fmla="*/ 3891649 h 3903856"/>
                <a:gd name="connsiteX2" fmla="*/ 7210709 w 7227134"/>
                <a:gd name="connsiteY2" fmla="*/ 3102570 h 3903856"/>
                <a:gd name="connsiteX3" fmla="*/ 7225261 w 7227134"/>
                <a:gd name="connsiteY3" fmla="*/ 6550 h 3903856"/>
                <a:gd name="connsiteX4" fmla="*/ 472847 w 7227134"/>
                <a:gd name="connsiteY4" fmla="*/ 0 h 3903856"/>
                <a:gd name="connsiteX5" fmla="*/ 0 w 7227134"/>
                <a:gd name="connsiteY5" fmla="*/ 617434 h 3903856"/>
                <a:gd name="connsiteX6" fmla="*/ 4377 w 7227134"/>
                <a:gd name="connsiteY6" fmla="*/ 3903856 h 3903856"/>
                <a:gd name="connsiteX0" fmla="*/ 4377 w 7227134"/>
                <a:gd name="connsiteY0" fmla="*/ 3910156 h 3910156"/>
                <a:gd name="connsiteX1" fmla="*/ 6596725 w 7227134"/>
                <a:gd name="connsiteY1" fmla="*/ 3897949 h 3910156"/>
                <a:gd name="connsiteX2" fmla="*/ 7210709 w 7227134"/>
                <a:gd name="connsiteY2" fmla="*/ 3108870 h 3910156"/>
                <a:gd name="connsiteX3" fmla="*/ 7225261 w 7227134"/>
                <a:gd name="connsiteY3" fmla="*/ 12850 h 3910156"/>
                <a:gd name="connsiteX4" fmla="*/ 821213 w 7227134"/>
                <a:gd name="connsiteY4" fmla="*/ 0 h 3910156"/>
                <a:gd name="connsiteX5" fmla="*/ 0 w 7227134"/>
                <a:gd name="connsiteY5" fmla="*/ 623734 h 3910156"/>
                <a:gd name="connsiteX6" fmla="*/ 4377 w 7227134"/>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863147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762342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27786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801494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03298 w 7233707"/>
                <a:gd name="connsiteY1" fmla="*/ 3897949 h 3910156"/>
                <a:gd name="connsiteX2" fmla="*/ 7217282 w 7233707"/>
                <a:gd name="connsiteY2" fmla="*/ 3108870 h 3910156"/>
                <a:gd name="connsiteX3" fmla="*/ 7231834 w 7233707"/>
                <a:gd name="connsiteY3" fmla="*/ 12850 h 3910156"/>
                <a:gd name="connsiteX4" fmla="*/ 768629 w 7233707"/>
                <a:gd name="connsiteY4" fmla="*/ 0 h 3910156"/>
                <a:gd name="connsiteX5" fmla="*/ 0 w 7233707"/>
                <a:gd name="connsiteY5" fmla="*/ 718239 h 3910156"/>
                <a:gd name="connsiteX6" fmla="*/ 10950 w 7233707"/>
                <a:gd name="connsiteY6" fmla="*/ 3910156 h 3910156"/>
                <a:gd name="connsiteX0" fmla="*/ 10950 w 7233707"/>
                <a:gd name="connsiteY0" fmla="*/ 3910156 h 3910156"/>
                <a:gd name="connsiteX1" fmla="*/ 6629590 w 7233707"/>
                <a:gd name="connsiteY1" fmla="*/ 3897949 h 3910156"/>
                <a:gd name="connsiteX2" fmla="*/ 7217282 w 7233707"/>
                <a:gd name="connsiteY2" fmla="*/ 3108870 h 3910156"/>
                <a:gd name="connsiteX3" fmla="*/ 7231834 w 7233707"/>
                <a:gd name="connsiteY3" fmla="*/ 12850 h 3910156"/>
                <a:gd name="connsiteX4" fmla="*/ 768629 w 7233707"/>
                <a:gd name="connsiteY4" fmla="*/ 0 h 3910156"/>
                <a:gd name="connsiteX5" fmla="*/ 0 w 7233707"/>
                <a:gd name="connsiteY5" fmla="*/ 718239 h 3910156"/>
                <a:gd name="connsiteX6" fmla="*/ 10950 w 7233707"/>
                <a:gd name="connsiteY6" fmla="*/ 3910156 h 391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3707" h="3910156">
                  <a:moveTo>
                    <a:pt x="10950" y="3910156"/>
                  </a:moveTo>
                  <a:lnTo>
                    <a:pt x="6629590" y="3897949"/>
                  </a:lnTo>
                  <a:lnTo>
                    <a:pt x="7217282" y="3108870"/>
                  </a:lnTo>
                  <a:cubicBezTo>
                    <a:pt x="7225450" y="3119926"/>
                    <a:pt x="7238607" y="943088"/>
                    <a:pt x="7231834" y="12850"/>
                  </a:cubicBezTo>
                  <a:lnTo>
                    <a:pt x="768629" y="0"/>
                  </a:lnTo>
                  <a:lnTo>
                    <a:pt x="0" y="718239"/>
                  </a:lnTo>
                  <a:lnTo>
                    <a:pt x="10950" y="3910156"/>
                  </a:ln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23434" y="144824"/>
              <a:ext cx="12258211" cy="6539087"/>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 name="connsiteX0" fmla="*/ 20318 w 6549572"/>
                <a:gd name="connsiteY0" fmla="*/ 3685689 h 3685689"/>
                <a:gd name="connsiteX1" fmla="*/ 4414114 w 6549572"/>
                <a:gd name="connsiteY1" fmla="*/ 3665369 h 3685689"/>
                <a:gd name="connsiteX2" fmla="*/ 6542699 w 6549572"/>
                <a:gd name="connsiteY2" fmla="*/ 2344569 h 3685689"/>
                <a:gd name="connsiteX3" fmla="*/ 6549572 w 6549572"/>
                <a:gd name="connsiteY3" fmla="*/ 0 h 3685689"/>
                <a:gd name="connsiteX4" fmla="*/ 0 w 6549572"/>
                <a:gd name="connsiteY4" fmla="*/ 1475 h 3685689"/>
                <a:gd name="connsiteX5" fmla="*/ 20318 w 6549572"/>
                <a:gd name="connsiteY5" fmla="*/ 3685689 h 3685689"/>
                <a:gd name="connsiteX0" fmla="*/ 20318 w 6549572"/>
                <a:gd name="connsiteY0" fmla="*/ 3685689 h 3690570"/>
                <a:gd name="connsiteX1" fmla="*/ 6478018 w 6549572"/>
                <a:gd name="connsiteY1" fmla="*/ 3690570 h 3690570"/>
                <a:gd name="connsiteX2" fmla="*/ 6542699 w 6549572"/>
                <a:gd name="connsiteY2" fmla="*/ 2344569 h 3690570"/>
                <a:gd name="connsiteX3" fmla="*/ 6549572 w 6549572"/>
                <a:gd name="connsiteY3" fmla="*/ 0 h 3690570"/>
                <a:gd name="connsiteX4" fmla="*/ 0 w 6549572"/>
                <a:gd name="connsiteY4" fmla="*/ 1475 h 3690570"/>
                <a:gd name="connsiteX5" fmla="*/ 20318 w 6549572"/>
                <a:gd name="connsiteY5" fmla="*/ 3685689 h 3690570"/>
                <a:gd name="connsiteX0" fmla="*/ 20318 w 6739887"/>
                <a:gd name="connsiteY0" fmla="*/ 3685689 h 3690570"/>
                <a:gd name="connsiteX1" fmla="*/ 6478018 w 6739887"/>
                <a:gd name="connsiteY1" fmla="*/ 3690570 h 3690570"/>
                <a:gd name="connsiteX2" fmla="*/ 6739887 w 6739887"/>
                <a:gd name="connsiteY2" fmla="*/ 3352626 h 3690570"/>
                <a:gd name="connsiteX3" fmla="*/ 6549572 w 6739887"/>
                <a:gd name="connsiteY3" fmla="*/ 0 h 3690570"/>
                <a:gd name="connsiteX4" fmla="*/ 0 w 6739887"/>
                <a:gd name="connsiteY4" fmla="*/ 1475 h 3690570"/>
                <a:gd name="connsiteX5" fmla="*/ 20318 w 6739887"/>
                <a:gd name="connsiteY5" fmla="*/ 3685689 h 3690570"/>
                <a:gd name="connsiteX0" fmla="*/ 20318 w 6746761"/>
                <a:gd name="connsiteY0" fmla="*/ 3685689 h 3690570"/>
                <a:gd name="connsiteX1" fmla="*/ 6478018 w 6746761"/>
                <a:gd name="connsiteY1" fmla="*/ 3690570 h 3690570"/>
                <a:gd name="connsiteX2" fmla="*/ 6739887 w 6746761"/>
                <a:gd name="connsiteY2" fmla="*/ 3352626 h 3690570"/>
                <a:gd name="connsiteX3" fmla="*/ 6746761 w 6746761"/>
                <a:gd name="connsiteY3" fmla="*/ 0 h 3690570"/>
                <a:gd name="connsiteX4" fmla="*/ 0 w 6746761"/>
                <a:gd name="connsiteY4" fmla="*/ 1475 h 3690570"/>
                <a:gd name="connsiteX5" fmla="*/ 20318 w 6746761"/>
                <a:gd name="connsiteY5" fmla="*/ 3685689 h 369057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72653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0 w 7219414"/>
                <a:gd name="connsiteY5"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230733 w 7219414"/>
                <a:gd name="connsiteY5" fmla="*/ 1946809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230733 w 7219414"/>
                <a:gd name="connsiteY5" fmla="*/ 1946809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680 w 7219414"/>
                <a:gd name="connsiteY5" fmla="*/ 447325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492372 w 7219414"/>
                <a:gd name="connsiteY4" fmla="*/ 1475 h 3691990"/>
                <a:gd name="connsiteX5" fmla="*/ 680 w 7219414"/>
                <a:gd name="connsiteY5" fmla="*/ 567032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387205 w 7219414"/>
                <a:gd name="connsiteY4" fmla="*/ 121182 h 3691990"/>
                <a:gd name="connsiteX5" fmla="*/ 680 w 7219414"/>
                <a:gd name="connsiteY5" fmla="*/ 567032 h 3691990"/>
                <a:gd name="connsiteX6" fmla="*/ 0 w 7219414"/>
                <a:gd name="connsiteY6" fmla="*/ 3691990 h 3691990"/>
                <a:gd name="connsiteX0" fmla="*/ 0 w 7219414"/>
                <a:gd name="connsiteY0" fmla="*/ 3691990 h 3691990"/>
                <a:gd name="connsiteX1" fmla="*/ 6950671 w 7219414"/>
                <a:gd name="connsiteY1" fmla="*/ 3690570 h 3691990"/>
                <a:gd name="connsiteX2" fmla="*/ 7212540 w 7219414"/>
                <a:gd name="connsiteY2" fmla="*/ 3352626 h 3691990"/>
                <a:gd name="connsiteX3" fmla="*/ 7219414 w 7219414"/>
                <a:gd name="connsiteY3" fmla="*/ 0 h 3691990"/>
                <a:gd name="connsiteX4" fmla="*/ 387205 w 7219414"/>
                <a:gd name="connsiteY4" fmla="*/ 121182 h 3691990"/>
                <a:gd name="connsiteX5" fmla="*/ 680 w 7219414"/>
                <a:gd name="connsiteY5" fmla="*/ 567032 h 3691990"/>
                <a:gd name="connsiteX6" fmla="*/ 0 w 7219414"/>
                <a:gd name="connsiteY6" fmla="*/ 3691990 h 3691990"/>
                <a:gd name="connsiteX0" fmla="*/ 0 w 7219414"/>
                <a:gd name="connsiteY0" fmla="*/ 3570808 h 3570808"/>
                <a:gd name="connsiteX1" fmla="*/ 6950671 w 7219414"/>
                <a:gd name="connsiteY1" fmla="*/ 3569388 h 3570808"/>
                <a:gd name="connsiteX2" fmla="*/ 7212540 w 7219414"/>
                <a:gd name="connsiteY2" fmla="*/ 3231444 h 3570808"/>
                <a:gd name="connsiteX3" fmla="*/ 7219414 w 7219414"/>
                <a:gd name="connsiteY3" fmla="*/ 36327 h 3570808"/>
                <a:gd name="connsiteX4" fmla="*/ 387205 w 7219414"/>
                <a:gd name="connsiteY4" fmla="*/ 0 h 3570808"/>
                <a:gd name="connsiteX5" fmla="*/ 680 w 7219414"/>
                <a:gd name="connsiteY5" fmla="*/ 445850 h 3570808"/>
                <a:gd name="connsiteX6" fmla="*/ 0 w 7219414"/>
                <a:gd name="connsiteY6" fmla="*/ 3570808 h 3570808"/>
                <a:gd name="connsiteX0" fmla="*/ 0 w 7219414"/>
                <a:gd name="connsiteY0" fmla="*/ 3570808 h 3570808"/>
                <a:gd name="connsiteX1" fmla="*/ 6950671 w 7219414"/>
                <a:gd name="connsiteY1" fmla="*/ 3569388 h 3570808"/>
                <a:gd name="connsiteX2" fmla="*/ 7212540 w 7219414"/>
                <a:gd name="connsiteY2" fmla="*/ 3231444 h 3570808"/>
                <a:gd name="connsiteX3" fmla="*/ 7219414 w 7219414"/>
                <a:gd name="connsiteY3" fmla="*/ 36327 h 3570808"/>
                <a:gd name="connsiteX4" fmla="*/ 387205 w 7219414"/>
                <a:gd name="connsiteY4" fmla="*/ 0 h 3570808"/>
                <a:gd name="connsiteX5" fmla="*/ 7253 w 7219414"/>
                <a:gd name="connsiteY5" fmla="*/ 338744 h 3570808"/>
                <a:gd name="connsiteX6" fmla="*/ 0 w 7219414"/>
                <a:gd name="connsiteY6" fmla="*/ 3570808 h 3570808"/>
                <a:gd name="connsiteX0" fmla="*/ 0 w 7219414"/>
                <a:gd name="connsiteY0" fmla="*/ 3545606 h 3545606"/>
                <a:gd name="connsiteX1" fmla="*/ 6950671 w 7219414"/>
                <a:gd name="connsiteY1" fmla="*/ 3544186 h 3545606"/>
                <a:gd name="connsiteX2" fmla="*/ 7212540 w 7219414"/>
                <a:gd name="connsiteY2" fmla="*/ 3206242 h 3545606"/>
                <a:gd name="connsiteX3" fmla="*/ 7219414 w 7219414"/>
                <a:gd name="connsiteY3" fmla="*/ 11125 h 3545606"/>
                <a:gd name="connsiteX4" fmla="*/ 367486 w 7219414"/>
                <a:gd name="connsiteY4" fmla="*/ 0 h 3545606"/>
                <a:gd name="connsiteX5" fmla="*/ 7253 w 7219414"/>
                <a:gd name="connsiteY5" fmla="*/ 313542 h 3545606"/>
                <a:gd name="connsiteX6" fmla="*/ 0 w 7219414"/>
                <a:gd name="connsiteY6" fmla="*/ 3545606 h 3545606"/>
                <a:gd name="connsiteX0" fmla="*/ 0 w 7219414"/>
                <a:gd name="connsiteY0" fmla="*/ 3589709 h 3589709"/>
                <a:gd name="connsiteX1" fmla="*/ 6950671 w 7219414"/>
                <a:gd name="connsiteY1" fmla="*/ 3588289 h 3589709"/>
                <a:gd name="connsiteX2" fmla="*/ 7212540 w 7219414"/>
                <a:gd name="connsiteY2" fmla="*/ 3250345 h 3589709"/>
                <a:gd name="connsiteX3" fmla="*/ 7219414 w 7219414"/>
                <a:gd name="connsiteY3" fmla="*/ 55228 h 3589709"/>
                <a:gd name="connsiteX4" fmla="*/ 433215 w 7219414"/>
                <a:gd name="connsiteY4" fmla="*/ 0 h 3589709"/>
                <a:gd name="connsiteX5" fmla="*/ 7253 w 7219414"/>
                <a:gd name="connsiteY5" fmla="*/ 357645 h 3589709"/>
                <a:gd name="connsiteX6" fmla="*/ 0 w 7219414"/>
                <a:gd name="connsiteY6" fmla="*/ 3589709 h 3589709"/>
                <a:gd name="connsiteX0" fmla="*/ 0 w 7245706"/>
                <a:gd name="connsiteY0" fmla="*/ 3597484 h 3597484"/>
                <a:gd name="connsiteX1" fmla="*/ 6950671 w 7245706"/>
                <a:gd name="connsiteY1" fmla="*/ 3596064 h 3597484"/>
                <a:gd name="connsiteX2" fmla="*/ 7212540 w 7245706"/>
                <a:gd name="connsiteY2" fmla="*/ 3258120 h 3597484"/>
                <a:gd name="connsiteX3" fmla="*/ 7245706 w 7245706"/>
                <a:gd name="connsiteY3" fmla="*/ 0 h 3597484"/>
                <a:gd name="connsiteX4" fmla="*/ 433215 w 7245706"/>
                <a:gd name="connsiteY4" fmla="*/ 7775 h 3597484"/>
                <a:gd name="connsiteX5" fmla="*/ 7253 w 7245706"/>
                <a:gd name="connsiteY5" fmla="*/ 365420 h 3597484"/>
                <a:gd name="connsiteX6" fmla="*/ 0 w 7245706"/>
                <a:gd name="connsiteY6" fmla="*/ 3597484 h 3597484"/>
                <a:gd name="connsiteX0" fmla="*/ 0 w 7245706"/>
                <a:gd name="connsiteY0" fmla="*/ 3589709 h 3589709"/>
                <a:gd name="connsiteX1" fmla="*/ 6950671 w 7245706"/>
                <a:gd name="connsiteY1" fmla="*/ 3588289 h 3589709"/>
                <a:gd name="connsiteX2" fmla="*/ 7212540 w 7245706"/>
                <a:gd name="connsiteY2" fmla="*/ 3250345 h 3589709"/>
                <a:gd name="connsiteX3" fmla="*/ 7245706 w 7245706"/>
                <a:gd name="connsiteY3" fmla="*/ 17427 h 3589709"/>
                <a:gd name="connsiteX4" fmla="*/ 433215 w 7245706"/>
                <a:gd name="connsiteY4" fmla="*/ 0 h 3589709"/>
                <a:gd name="connsiteX5" fmla="*/ 7253 w 7245706"/>
                <a:gd name="connsiteY5" fmla="*/ 357645 h 3589709"/>
                <a:gd name="connsiteX6" fmla="*/ 0 w 7245706"/>
                <a:gd name="connsiteY6" fmla="*/ 3589709 h 3589709"/>
                <a:gd name="connsiteX0" fmla="*/ 0 w 7245706"/>
                <a:gd name="connsiteY0" fmla="*/ 3652712 h 3652712"/>
                <a:gd name="connsiteX1" fmla="*/ 6950671 w 7245706"/>
                <a:gd name="connsiteY1" fmla="*/ 3588289 h 3652712"/>
                <a:gd name="connsiteX2" fmla="*/ 7212540 w 7245706"/>
                <a:gd name="connsiteY2" fmla="*/ 3250345 h 3652712"/>
                <a:gd name="connsiteX3" fmla="*/ 7245706 w 7245706"/>
                <a:gd name="connsiteY3" fmla="*/ 17427 h 3652712"/>
                <a:gd name="connsiteX4" fmla="*/ 433215 w 7245706"/>
                <a:gd name="connsiteY4" fmla="*/ 0 h 3652712"/>
                <a:gd name="connsiteX5" fmla="*/ 7253 w 7245706"/>
                <a:gd name="connsiteY5" fmla="*/ 357645 h 3652712"/>
                <a:gd name="connsiteX6" fmla="*/ 0 w 7245706"/>
                <a:gd name="connsiteY6" fmla="*/ 3652712 h 3652712"/>
                <a:gd name="connsiteX0" fmla="*/ 0 w 7245706"/>
                <a:gd name="connsiteY0" fmla="*/ 3652712 h 3652712"/>
                <a:gd name="connsiteX1" fmla="*/ 6911233 w 7245706"/>
                <a:gd name="connsiteY1" fmla="*/ 3651292 h 3652712"/>
                <a:gd name="connsiteX2" fmla="*/ 7212540 w 7245706"/>
                <a:gd name="connsiteY2" fmla="*/ 3250345 h 3652712"/>
                <a:gd name="connsiteX3" fmla="*/ 7245706 w 7245706"/>
                <a:gd name="connsiteY3" fmla="*/ 17427 h 3652712"/>
                <a:gd name="connsiteX4" fmla="*/ 433215 w 7245706"/>
                <a:gd name="connsiteY4" fmla="*/ 0 h 3652712"/>
                <a:gd name="connsiteX5" fmla="*/ 7253 w 7245706"/>
                <a:gd name="connsiteY5" fmla="*/ 357645 h 3652712"/>
                <a:gd name="connsiteX6" fmla="*/ 0 w 7245706"/>
                <a:gd name="connsiteY6" fmla="*/ 3652712 h 3652712"/>
                <a:gd name="connsiteX0" fmla="*/ 0 w 7232560"/>
                <a:gd name="connsiteY0" fmla="*/ 3673087 h 3673087"/>
                <a:gd name="connsiteX1" fmla="*/ 6911233 w 7232560"/>
                <a:gd name="connsiteY1" fmla="*/ 3671667 h 3673087"/>
                <a:gd name="connsiteX2" fmla="*/ 7212540 w 7232560"/>
                <a:gd name="connsiteY2" fmla="*/ 3270720 h 3673087"/>
                <a:gd name="connsiteX3" fmla="*/ 7232560 w 7232560"/>
                <a:gd name="connsiteY3" fmla="*/ 0 h 3673087"/>
                <a:gd name="connsiteX4" fmla="*/ 433215 w 7232560"/>
                <a:gd name="connsiteY4" fmla="*/ 20375 h 3673087"/>
                <a:gd name="connsiteX5" fmla="*/ 7253 w 7232560"/>
                <a:gd name="connsiteY5" fmla="*/ 378020 h 3673087"/>
                <a:gd name="connsiteX6" fmla="*/ 0 w 7232560"/>
                <a:gd name="connsiteY6" fmla="*/ 3673087 h 3673087"/>
                <a:gd name="connsiteX0" fmla="*/ 0 w 7232560"/>
                <a:gd name="connsiteY0" fmla="*/ 3698289 h 3698289"/>
                <a:gd name="connsiteX1" fmla="*/ 6911233 w 7232560"/>
                <a:gd name="connsiteY1" fmla="*/ 3671667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378020 h 3698289"/>
                <a:gd name="connsiteX6" fmla="*/ 0 w 7232560"/>
                <a:gd name="connsiteY6" fmla="*/ 3698289 h 3698289"/>
                <a:gd name="connsiteX0" fmla="*/ 0 w 7232560"/>
                <a:gd name="connsiteY0" fmla="*/ 3698289 h 3709469"/>
                <a:gd name="connsiteX1" fmla="*/ 6898087 w 7232560"/>
                <a:gd name="connsiteY1" fmla="*/ 3709469 h 3709469"/>
                <a:gd name="connsiteX2" fmla="*/ 7212540 w 7232560"/>
                <a:gd name="connsiteY2" fmla="*/ 3270720 h 3709469"/>
                <a:gd name="connsiteX3" fmla="*/ 7232560 w 7232560"/>
                <a:gd name="connsiteY3" fmla="*/ 0 h 3709469"/>
                <a:gd name="connsiteX4" fmla="*/ 433215 w 7232560"/>
                <a:gd name="connsiteY4" fmla="*/ 20375 h 3709469"/>
                <a:gd name="connsiteX5" fmla="*/ 7253 w 7232560"/>
                <a:gd name="connsiteY5" fmla="*/ 378020 h 3709469"/>
                <a:gd name="connsiteX6" fmla="*/ 0 w 7232560"/>
                <a:gd name="connsiteY6" fmla="*/ 3698289 h 3709469"/>
                <a:gd name="connsiteX0" fmla="*/ 0 w 7232560"/>
                <a:gd name="connsiteY0" fmla="*/ 3698289 h 3698289"/>
                <a:gd name="connsiteX1" fmla="*/ 6898087 w 7232560"/>
                <a:gd name="connsiteY1" fmla="*/ 3696868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378020 h 3698289"/>
                <a:gd name="connsiteX6" fmla="*/ 0 w 7232560"/>
                <a:gd name="connsiteY6" fmla="*/ 3698289 h 3698289"/>
                <a:gd name="connsiteX0" fmla="*/ 0 w 7232560"/>
                <a:gd name="connsiteY0" fmla="*/ 3698289 h 3698289"/>
                <a:gd name="connsiteX1" fmla="*/ 6898087 w 7232560"/>
                <a:gd name="connsiteY1" fmla="*/ 3696868 h 3698289"/>
                <a:gd name="connsiteX2" fmla="*/ 7212540 w 7232560"/>
                <a:gd name="connsiteY2" fmla="*/ 3270720 h 3698289"/>
                <a:gd name="connsiteX3" fmla="*/ 7232560 w 7232560"/>
                <a:gd name="connsiteY3" fmla="*/ 0 h 3698289"/>
                <a:gd name="connsiteX4" fmla="*/ 433215 w 7232560"/>
                <a:gd name="connsiteY4" fmla="*/ 20375 h 3698289"/>
                <a:gd name="connsiteX5" fmla="*/ 7253 w 7232560"/>
                <a:gd name="connsiteY5" fmla="*/ 409522 h 3698289"/>
                <a:gd name="connsiteX6" fmla="*/ 0 w 7232560"/>
                <a:gd name="connsiteY6" fmla="*/ 3698289 h 369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2560" h="3698289">
                  <a:moveTo>
                    <a:pt x="0" y="3698289"/>
                  </a:moveTo>
                  <a:lnTo>
                    <a:pt x="6898087" y="3696868"/>
                  </a:lnTo>
                  <a:lnTo>
                    <a:pt x="7212540" y="3270720"/>
                  </a:lnTo>
                  <a:cubicBezTo>
                    <a:pt x="7214831" y="2153178"/>
                    <a:pt x="7229123" y="1676313"/>
                    <a:pt x="7232560" y="0"/>
                  </a:cubicBezTo>
                  <a:lnTo>
                    <a:pt x="433215" y="20375"/>
                  </a:lnTo>
                  <a:lnTo>
                    <a:pt x="7253" y="409522"/>
                  </a:lnTo>
                  <a:cubicBezTo>
                    <a:pt x="7026" y="1491077"/>
                    <a:pt x="227" y="2616734"/>
                    <a:pt x="0" y="3698289"/>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grpSp>
      <p:sp>
        <p:nvSpPr>
          <p:cNvPr id="9" name="Picture Placeholder 4"/>
          <p:cNvSpPr>
            <a:spLocks noGrp="1"/>
          </p:cNvSpPr>
          <p:nvPr>
            <p:ph type="pic" sz="quarter" idx="12" hasCustomPrompt="1"/>
          </p:nvPr>
        </p:nvSpPr>
        <p:spPr>
          <a:xfrm>
            <a:off x="546242" y="901700"/>
            <a:ext cx="11318648" cy="5207000"/>
          </a:xfrm>
          <a:custGeom>
            <a:avLst/>
            <a:gdLst>
              <a:gd name="connsiteX0" fmla="*/ 0 w 11315700"/>
              <a:gd name="connsiteY0" fmla="*/ 0 h 5207000"/>
              <a:gd name="connsiteX1" fmla="*/ 11315700 w 11315700"/>
              <a:gd name="connsiteY1" fmla="*/ 0 h 5207000"/>
              <a:gd name="connsiteX2" fmla="*/ 11315700 w 11315700"/>
              <a:gd name="connsiteY2" fmla="*/ 5207000 h 5207000"/>
              <a:gd name="connsiteX3" fmla="*/ 0 w 11315700"/>
              <a:gd name="connsiteY3" fmla="*/ 5207000 h 5207000"/>
              <a:gd name="connsiteX4" fmla="*/ 0 w 11315700"/>
              <a:gd name="connsiteY4" fmla="*/ 0 h 5207000"/>
              <a:gd name="connsiteX0" fmla="*/ 0 w 11315700"/>
              <a:gd name="connsiteY0" fmla="*/ 0 h 5207000"/>
              <a:gd name="connsiteX1" fmla="*/ 800100 w 11315700"/>
              <a:gd name="connsiteY1" fmla="*/ 0 h 5207000"/>
              <a:gd name="connsiteX2" fmla="*/ 11315700 w 11315700"/>
              <a:gd name="connsiteY2" fmla="*/ 0 h 5207000"/>
              <a:gd name="connsiteX3" fmla="*/ 11315700 w 11315700"/>
              <a:gd name="connsiteY3" fmla="*/ 5207000 h 5207000"/>
              <a:gd name="connsiteX4" fmla="*/ 0 w 11315700"/>
              <a:gd name="connsiteY4" fmla="*/ 5207000 h 5207000"/>
              <a:gd name="connsiteX5" fmla="*/ 0 w 11315700"/>
              <a:gd name="connsiteY5" fmla="*/ 0 h 5207000"/>
              <a:gd name="connsiteX0" fmla="*/ 0 w 11315700"/>
              <a:gd name="connsiteY0" fmla="*/ 533400 h 5207000"/>
              <a:gd name="connsiteX1" fmla="*/ 800100 w 11315700"/>
              <a:gd name="connsiteY1" fmla="*/ 0 h 5207000"/>
              <a:gd name="connsiteX2" fmla="*/ 11315700 w 11315700"/>
              <a:gd name="connsiteY2" fmla="*/ 0 h 5207000"/>
              <a:gd name="connsiteX3" fmla="*/ 11315700 w 11315700"/>
              <a:gd name="connsiteY3" fmla="*/ 5207000 h 5207000"/>
              <a:gd name="connsiteX4" fmla="*/ 0 w 11315700"/>
              <a:gd name="connsiteY4" fmla="*/ 5207000 h 5207000"/>
              <a:gd name="connsiteX5" fmla="*/ 0 w 11315700"/>
              <a:gd name="connsiteY5" fmla="*/ 533400 h 5207000"/>
              <a:gd name="connsiteX0" fmla="*/ 0 w 11315700"/>
              <a:gd name="connsiteY0" fmla="*/ 533400 h 5207000"/>
              <a:gd name="connsiteX1" fmla="*/ 469900 w 11315700"/>
              <a:gd name="connsiteY1" fmla="*/ 12700 h 5207000"/>
              <a:gd name="connsiteX2" fmla="*/ 11315700 w 11315700"/>
              <a:gd name="connsiteY2" fmla="*/ 0 h 5207000"/>
              <a:gd name="connsiteX3" fmla="*/ 11315700 w 11315700"/>
              <a:gd name="connsiteY3" fmla="*/ 5207000 h 5207000"/>
              <a:gd name="connsiteX4" fmla="*/ 0 w 11315700"/>
              <a:gd name="connsiteY4" fmla="*/ 5207000 h 5207000"/>
              <a:gd name="connsiteX5" fmla="*/ 0 w 11315700"/>
              <a:gd name="connsiteY5" fmla="*/ 533400 h 5207000"/>
              <a:gd name="connsiteX0" fmla="*/ 0 w 11315700"/>
              <a:gd name="connsiteY0" fmla="*/ 533400 h 5207000"/>
              <a:gd name="connsiteX1" fmla="*/ 533400 w 11315700"/>
              <a:gd name="connsiteY1" fmla="*/ 12700 h 5207000"/>
              <a:gd name="connsiteX2" fmla="*/ 11315700 w 11315700"/>
              <a:gd name="connsiteY2" fmla="*/ 0 h 5207000"/>
              <a:gd name="connsiteX3" fmla="*/ 11315700 w 11315700"/>
              <a:gd name="connsiteY3" fmla="*/ 5207000 h 5207000"/>
              <a:gd name="connsiteX4" fmla="*/ 0 w 11315700"/>
              <a:gd name="connsiteY4" fmla="*/ 5207000 h 5207000"/>
              <a:gd name="connsiteX5" fmla="*/ 0 w 11315700"/>
              <a:gd name="connsiteY5" fmla="*/ 533400 h 5207000"/>
              <a:gd name="connsiteX0" fmla="*/ 0 w 11315700"/>
              <a:gd name="connsiteY0" fmla="*/ 533400 h 5207000"/>
              <a:gd name="connsiteX1" fmla="*/ 533400 w 11315700"/>
              <a:gd name="connsiteY1" fmla="*/ 12700 h 5207000"/>
              <a:gd name="connsiteX2" fmla="*/ 11315700 w 11315700"/>
              <a:gd name="connsiteY2" fmla="*/ 0 h 5207000"/>
              <a:gd name="connsiteX3" fmla="*/ 10490200 w 11315700"/>
              <a:gd name="connsiteY3" fmla="*/ 5207000 h 5207000"/>
              <a:gd name="connsiteX4" fmla="*/ 0 w 11315700"/>
              <a:gd name="connsiteY4" fmla="*/ 5207000 h 5207000"/>
              <a:gd name="connsiteX5" fmla="*/ 0 w 11315700"/>
              <a:gd name="connsiteY5" fmla="*/ 533400 h 5207000"/>
              <a:gd name="connsiteX0" fmla="*/ 0 w 11315700"/>
              <a:gd name="connsiteY0" fmla="*/ 533400 h 5207000"/>
              <a:gd name="connsiteX1" fmla="*/ 533400 w 11315700"/>
              <a:gd name="connsiteY1" fmla="*/ 12700 h 5207000"/>
              <a:gd name="connsiteX2" fmla="*/ 11315700 w 11315700"/>
              <a:gd name="connsiteY2" fmla="*/ 0 h 5207000"/>
              <a:gd name="connsiteX3" fmla="*/ 10718800 w 11315700"/>
              <a:gd name="connsiteY3" fmla="*/ 3733800 h 5207000"/>
              <a:gd name="connsiteX4" fmla="*/ 10490200 w 11315700"/>
              <a:gd name="connsiteY4" fmla="*/ 5207000 h 5207000"/>
              <a:gd name="connsiteX5" fmla="*/ 0 w 11315700"/>
              <a:gd name="connsiteY5" fmla="*/ 5207000 h 5207000"/>
              <a:gd name="connsiteX6" fmla="*/ 0 w 11315700"/>
              <a:gd name="connsiteY6" fmla="*/ 533400 h 5207000"/>
              <a:gd name="connsiteX0" fmla="*/ 0 w 11315700"/>
              <a:gd name="connsiteY0" fmla="*/ 533400 h 5207000"/>
              <a:gd name="connsiteX1" fmla="*/ 533400 w 11315700"/>
              <a:gd name="connsiteY1" fmla="*/ 12700 h 5207000"/>
              <a:gd name="connsiteX2" fmla="*/ 11315700 w 11315700"/>
              <a:gd name="connsiteY2" fmla="*/ 0 h 5207000"/>
              <a:gd name="connsiteX3" fmla="*/ 11315700 w 11315700"/>
              <a:gd name="connsiteY3" fmla="*/ 4165600 h 5207000"/>
              <a:gd name="connsiteX4" fmla="*/ 10490200 w 11315700"/>
              <a:gd name="connsiteY4" fmla="*/ 5207000 h 5207000"/>
              <a:gd name="connsiteX5" fmla="*/ 0 w 11315700"/>
              <a:gd name="connsiteY5" fmla="*/ 5207000 h 5207000"/>
              <a:gd name="connsiteX6" fmla="*/ 0 w 11315700"/>
              <a:gd name="connsiteY6" fmla="*/ 533400 h 520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5700" h="5207000">
                <a:moveTo>
                  <a:pt x="0" y="533400"/>
                </a:moveTo>
                <a:lnTo>
                  <a:pt x="533400" y="12700"/>
                </a:lnTo>
                <a:lnTo>
                  <a:pt x="11315700" y="0"/>
                </a:lnTo>
                <a:lnTo>
                  <a:pt x="11315700" y="4165600"/>
                </a:lnTo>
                <a:lnTo>
                  <a:pt x="10490200" y="5207000"/>
                </a:lnTo>
                <a:lnTo>
                  <a:pt x="0" y="5207000"/>
                </a:lnTo>
                <a:lnTo>
                  <a:pt x="0" y="533400"/>
                </a:lnTo>
                <a:close/>
              </a:path>
            </a:pathLst>
          </a:custGeom>
          <a:effectLst/>
        </p:spPr>
        <p:txBody>
          <a:bodyPr>
            <a:normAutofit/>
          </a:bodyPr>
          <a:lstStyle>
            <a:lvl1pPr algn="ctr">
              <a:defRPr sz="1800" baseline="0">
                <a:solidFill>
                  <a:schemeClr val="bg1"/>
                </a:solidFill>
              </a:defRPr>
            </a:lvl1pPr>
          </a:lstStyle>
          <a:p>
            <a:r>
              <a:rPr lang="en-US" dirty="0"/>
              <a:t>Click to insert picture</a:t>
            </a:r>
          </a:p>
        </p:txBody>
      </p:sp>
    </p:spTree>
    <p:extLst>
      <p:ext uri="{BB962C8B-B14F-4D97-AF65-F5344CB8AC3E}">
        <p14:creationId xmlns:p14="http://schemas.microsoft.com/office/powerpoint/2010/main" val="2579286607"/>
      </p:ext>
    </p:extLst>
  </p:cSld>
  <p:clrMapOvr>
    <a:masterClrMapping/>
  </p:clrMapOvr>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Tablet">
    <p:spTree>
      <p:nvGrpSpPr>
        <p:cNvPr id="1" name=""/>
        <p:cNvGrpSpPr/>
        <p:nvPr/>
      </p:nvGrpSpPr>
      <p:grpSpPr>
        <a:xfrm>
          <a:off x="0" y="0"/>
          <a:ext cx="0" cy="0"/>
          <a:chOff x="0" y="0"/>
          <a:chExt cx="0" cy="0"/>
        </a:xfrm>
      </p:grpSpPr>
      <p:grpSp>
        <p:nvGrpSpPr>
          <p:cNvPr id="3" name="Group 2"/>
          <p:cNvGrpSpPr/>
          <p:nvPr userDrawn="1"/>
        </p:nvGrpSpPr>
        <p:grpSpPr>
          <a:xfrm>
            <a:off x="7391737" y="1308100"/>
            <a:ext cx="3651098" cy="5011174"/>
            <a:chOff x="3656743" y="3689587"/>
            <a:chExt cx="1589708" cy="2182461"/>
          </a:xfrm>
        </p:grpSpPr>
        <p:grpSp>
          <p:nvGrpSpPr>
            <p:cNvPr id="25" name="Group 24"/>
            <p:cNvGrpSpPr/>
            <p:nvPr userDrawn="1"/>
          </p:nvGrpSpPr>
          <p:grpSpPr>
            <a:xfrm>
              <a:off x="3656743" y="3689587"/>
              <a:ext cx="1589708" cy="2182461"/>
              <a:chOff x="7912960" y="1202154"/>
              <a:chExt cx="2271554" cy="3118547"/>
            </a:xfrm>
          </p:grpSpPr>
          <p:sp>
            <p:nvSpPr>
              <p:cNvPr id="26" name="Rounded Rectangle 25"/>
              <p:cNvSpPr/>
              <p:nvPr/>
            </p:nvSpPr>
            <p:spPr>
              <a:xfrm>
                <a:off x="7912960" y="1202154"/>
                <a:ext cx="2271554" cy="3118547"/>
              </a:xfrm>
              <a:prstGeom prst="roundRect">
                <a:avLst>
                  <a:gd name="adj" fmla="val 7003"/>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7" name="Rounded Rectangle 26"/>
              <p:cNvSpPr/>
              <p:nvPr/>
            </p:nvSpPr>
            <p:spPr>
              <a:xfrm>
                <a:off x="8082867" y="1407768"/>
                <a:ext cx="1935776" cy="2564463"/>
              </a:xfrm>
              <a:prstGeom prst="roundRect">
                <a:avLst>
                  <a:gd name="adj" fmla="val 1315"/>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grpSp>
        <p:sp>
          <p:nvSpPr>
            <p:cNvPr id="28" name="Rectangle 27"/>
            <p:cNvSpPr/>
            <p:nvPr userDrawn="1"/>
          </p:nvSpPr>
          <p:spPr>
            <a:xfrm>
              <a:off x="3781807" y="3849624"/>
              <a:ext cx="1348560" cy="31627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29" name="Rectangle 28"/>
            <p:cNvSpPr/>
            <p:nvPr userDrawn="1"/>
          </p:nvSpPr>
          <p:spPr>
            <a:xfrm>
              <a:off x="3781808" y="4168995"/>
              <a:ext cx="1348560" cy="638699"/>
            </a:xfrm>
            <a:prstGeom prst="rect">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0" name="Rectangle 29"/>
            <p:cNvSpPr/>
            <p:nvPr userDrawn="1"/>
          </p:nvSpPr>
          <p:spPr>
            <a:xfrm>
              <a:off x="3781807" y="4802637"/>
              <a:ext cx="375370" cy="397864"/>
            </a:xfrm>
            <a:prstGeom prst="rect">
              <a:avLst/>
            </a:prstGeom>
            <a:solidFill>
              <a:schemeClr val="accent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1" name="Rectangle 30"/>
            <p:cNvSpPr/>
            <p:nvPr userDrawn="1"/>
          </p:nvSpPr>
          <p:spPr>
            <a:xfrm>
              <a:off x="4157178" y="4801673"/>
              <a:ext cx="973190" cy="826502"/>
            </a:xfrm>
            <a:prstGeom prst="rect">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2" name="Oval 31"/>
            <p:cNvSpPr/>
            <p:nvPr userDrawn="1"/>
          </p:nvSpPr>
          <p:spPr>
            <a:xfrm>
              <a:off x="4386939" y="5690445"/>
              <a:ext cx="119334" cy="119334"/>
            </a:xfrm>
            <a:prstGeom prst="ellipse">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33" name="Rectangle 32"/>
            <p:cNvSpPr/>
            <p:nvPr userDrawn="1"/>
          </p:nvSpPr>
          <p:spPr>
            <a:xfrm>
              <a:off x="3781807" y="5200501"/>
              <a:ext cx="375370" cy="427673"/>
            </a:xfrm>
            <a:prstGeom prst="rect">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grpSp>
      <p:sp>
        <p:nvSpPr>
          <p:cNvPr id="13" name="Content Placeholder 12"/>
          <p:cNvSpPr>
            <a:spLocks noGrp="1"/>
          </p:cNvSpPr>
          <p:nvPr>
            <p:ph sz="quarter" idx="12" hasCustomPrompt="1"/>
          </p:nvPr>
        </p:nvSpPr>
        <p:spPr>
          <a:xfrm>
            <a:off x="558946" y="1330960"/>
            <a:ext cx="5818114" cy="4980940"/>
          </a:xfrm>
          <a:prstGeom prst="rect">
            <a:avLst/>
          </a:prstGeom>
        </p:spPr>
        <p:txBody>
          <a:bodyPr/>
          <a:lstStyle>
            <a:lvl2pPr marL="406400" indent="-228600">
              <a:spcBef>
                <a:spcPts val="0"/>
              </a:spcBef>
              <a:spcAft>
                <a:spcPts val="0"/>
              </a:spcAft>
              <a:buClr>
                <a:schemeClr val="tx1"/>
              </a:buClr>
              <a:buSzPct val="100000"/>
              <a:buFont typeface="Wingdings" charset="2"/>
              <a:buChar char="§"/>
              <a:defRPr sz="2200"/>
            </a:lvl2pPr>
            <a:lvl3pPr marL="635000" indent="-228600">
              <a:spcBef>
                <a:spcPts val="0"/>
              </a:spcBef>
              <a:spcAft>
                <a:spcPts val="0"/>
              </a:spcAft>
              <a:buClr>
                <a:schemeClr val="tx1"/>
              </a:buClr>
              <a:buSzPct val="100000"/>
              <a:buFont typeface="Arial"/>
              <a:buChar char="•"/>
              <a:defRPr sz="2000" baseline="0"/>
            </a:lvl3pPr>
            <a:lvl4pPr marL="798513" indent="-201613">
              <a:buClr>
                <a:schemeClr val="tx1"/>
              </a:buClr>
              <a:buSzPct val="80000"/>
              <a:defRPr sz="1800">
                <a:latin typeface="Corbel"/>
                <a:cs typeface="Corbel"/>
              </a:defRPr>
            </a:lvl4pPr>
            <a:lvl5pPr marL="976313" indent="-227013">
              <a:buClr>
                <a:schemeClr val="tx1"/>
              </a:buClr>
              <a:buSzPct val="80000"/>
              <a:defRPr sz="1600">
                <a:latin typeface="Corbel"/>
              </a:defRPr>
            </a:lvl5pPr>
          </a:lstStyle>
          <a:p>
            <a:pPr lvl="0"/>
            <a:r>
              <a:rPr lang="en-US" dirty="0"/>
              <a:t>Click to add support text/points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Sitecore_logo_tagline_WHT_lr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0475" y="197948"/>
            <a:ext cx="1627185" cy="541853"/>
          </a:xfrm>
          <a:prstGeom prst="rect">
            <a:avLst/>
          </a:prstGeom>
        </p:spPr>
      </p:pic>
      <p:sp>
        <p:nvSpPr>
          <p:cNvPr id="34" name="Slide Number Placeholder 33"/>
          <p:cNvSpPr>
            <a:spLocks noGrp="1"/>
          </p:cNvSpPr>
          <p:nvPr>
            <p:ph type="sldNum" sz="quarter" idx="13"/>
          </p:nvPr>
        </p:nvSpPr>
        <p:spPr>
          <a:xfrm>
            <a:off x="10842864" y="6497339"/>
            <a:ext cx="1185264" cy="249555"/>
          </a:xfrm>
          <a:prstGeom prst="rect">
            <a:avLst/>
          </a:prstGeom>
        </p:spPr>
        <p:txBody>
          <a:bodyPr/>
          <a:lstStyle/>
          <a:p>
            <a:fld id="{C22AD53A-4A31-1849-8930-A19B857CB4AE}" type="slidenum">
              <a:rPr lang="en-US" smtClean="0"/>
              <a:pPr/>
              <a:t>‹#›</a:t>
            </a:fld>
            <a:endParaRPr lang="en-US"/>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22" name="Rectangle 21"/>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5" name="Picture Placeholder 4"/>
          <p:cNvSpPr>
            <a:spLocks noGrp="1"/>
          </p:cNvSpPr>
          <p:nvPr userDrawn="1">
            <p:ph type="pic" sz="quarter" idx="14" hasCustomPrompt="1"/>
          </p:nvPr>
        </p:nvSpPr>
        <p:spPr>
          <a:xfrm>
            <a:off x="7672808" y="1658938"/>
            <a:ext cx="3117075" cy="4106862"/>
          </a:xfrm>
          <a:prstGeom prst="rect">
            <a:avLst/>
          </a:prstGeom>
          <a:solidFill>
            <a:srgbClr val="0D0D11"/>
          </a:solidFill>
        </p:spPr>
        <p:txBody>
          <a:bodyPr>
            <a:normAutofit/>
          </a:bodyPr>
          <a:lstStyle>
            <a:lvl1pPr algn="ctr">
              <a:defRPr sz="1400">
                <a:solidFill>
                  <a:srgbClr val="FFFFFF"/>
                </a:solidFill>
              </a:defRPr>
            </a:lvl1pPr>
          </a:lstStyle>
          <a:p>
            <a:r>
              <a:rPr lang="en-US" dirty="0"/>
              <a:t>Click to add screenshot</a:t>
            </a:r>
          </a:p>
        </p:txBody>
      </p:sp>
      <p:pic>
        <p:nvPicPr>
          <p:cNvPr id="23" name="Picture 22" descr="Sitecore_logo_tagline_WHT_lr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21"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2687781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Browser">
    <p:spTree>
      <p:nvGrpSpPr>
        <p:cNvPr id="1" name=""/>
        <p:cNvGrpSpPr/>
        <p:nvPr/>
      </p:nvGrpSpPr>
      <p:grpSpPr>
        <a:xfrm>
          <a:off x="0" y="0"/>
          <a:ext cx="0" cy="0"/>
          <a:chOff x="0" y="0"/>
          <a:chExt cx="0" cy="0"/>
        </a:xfrm>
      </p:grpSpPr>
      <p:grpSp>
        <p:nvGrpSpPr>
          <p:cNvPr id="18" name="Group 17"/>
          <p:cNvGrpSpPr/>
          <p:nvPr userDrawn="1"/>
        </p:nvGrpSpPr>
        <p:grpSpPr>
          <a:xfrm>
            <a:off x="5346514" y="1538854"/>
            <a:ext cx="6416016" cy="4553383"/>
            <a:chOff x="6214759" y="1926482"/>
            <a:chExt cx="5517641" cy="3916835"/>
          </a:xfrm>
        </p:grpSpPr>
        <p:sp>
          <p:nvSpPr>
            <p:cNvPr id="19" name="Rounded Rectangle 18"/>
            <p:cNvSpPr/>
            <p:nvPr/>
          </p:nvSpPr>
          <p:spPr>
            <a:xfrm>
              <a:off x="6214759" y="1926482"/>
              <a:ext cx="5517641" cy="3916835"/>
            </a:xfrm>
            <a:prstGeom prst="roundRect">
              <a:avLst>
                <a:gd name="adj" fmla="val 385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0" name="Round Same Side Corner Rectangle 19"/>
            <p:cNvSpPr/>
            <p:nvPr/>
          </p:nvSpPr>
          <p:spPr>
            <a:xfrm>
              <a:off x="7556608" y="2031827"/>
              <a:ext cx="1189877" cy="189966"/>
            </a:xfrm>
            <a:prstGeom prst="round2SameRect">
              <a:avLst>
                <a:gd name="adj1" fmla="val 38485"/>
                <a:gd name="adj2" fmla="val 0"/>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1" name="Round Same Side Corner Rectangle 20"/>
            <p:cNvSpPr/>
            <p:nvPr/>
          </p:nvSpPr>
          <p:spPr>
            <a:xfrm>
              <a:off x="6418540" y="2031827"/>
              <a:ext cx="1189877" cy="189966"/>
            </a:xfrm>
            <a:prstGeom prst="round2SameRect">
              <a:avLst>
                <a:gd name="adj1" fmla="val 38485"/>
                <a:gd name="adj2" fmla="val 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2" name="Rectangle 21"/>
            <p:cNvSpPr/>
            <p:nvPr/>
          </p:nvSpPr>
          <p:spPr>
            <a:xfrm>
              <a:off x="6282111" y="2190708"/>
              <a:ext cx="5382938" cy="29530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3" name="Round Same Side Corner Rectangle 22"/>
            <p:cNvSpPr/>
            <p:nvPr/>
          </p:nvSpPr>
          <p:spPr>
            <a:xfrm flipV="1">
              <a:off x="6282110" y="2483967"/>
              <a:ext cx="5382938" cy="3248738"/>
            </a:xfrm>
            <a:prstGeom prst="round2SameRect">
              <a:avLst>
                <a:gd name="adj1" fmla="val 2564"/>
                <a:gd name="adj2" fmla="val 0"/>
              </a:avLst>
            </a:prstGeom>
            <a:solidFill>
              <a:srgbClr val="CCCC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4" name="Freeform 23"/>
            <p:cNvSpPr/>
            <p:nvPr/>
          </p:nvSpPr>
          <p:spPr>
            <a:xfrm>
              <a:off x="6381195" y="2277163"/>
              <a:ext cx="77930" cy="127147"/>
            </a:xfrm>
            <a:custGeom>
              <a:avLst/>
              <a:gdLst>
                <a:gd name="connsiteX0" fmla="*/ 78581 w 78581"/>
                <a:gd name="connsiteY0" fmla="*/ 0 h 147637"/>
                <a:gd name="connsiteX1" fmla="*/ 78581 w 78581"/>
                <a:gd name="connsiteY1" fmla="*/ 147637 h 147637"/>
                <a:gd name="connsiteX2" fmla="*/ 0 w 78581"/>
                <a:gd name="connsiteY2" fmla="*/ 69056 h 147637"/>
                <a:gd name="connsiteX3" fmla="*/ 78581 w 78581"/>
                <a:gd name="connsiteY3" fmla="*/ 0 h 147637"/>
                <a:gd name="connsiteX0" fmla="*/ 88106 w 88106"/>
                <a:gd name="connsiteY0" fmla="*/ 0 h 147637"/>
                <a:gd name="connsiteX1" fmla="*/ 88106 w 88106"/>
                <a:gd name="connsiteY1" fmla="*/ 147637 h 147637"/>
                <a:gd name="connsiteX2" fmla="*/ 0 w 88106"/>
                <a:gd name="connsiteY2" fmla="*/ 73819 h 147637"/>
                <a:gd name="connsiteX3" fmla="*/ 88106 w 88106"/>
                <a:gd name="connsiteY3" fmla="*/ 0 h 147637"/>
                <a:gd name="connsiteX0" fmla="*/ 90488 w 90488"/>
                <a:gd name="connsiteY0" fmla="*/ 0 h 147637"/>
                <a:gd name="connsiteX1" fmla="*/ 90488 w 90488"/>
                <a:gd name="connsiteY1" fmla="*/ 147637 h 147637"/>
                <a:gd name="connsiteX2" fmla="*/ 0 w 90488"/>
                <a:gd name="connsiteY2" fmla="*/ 80963 h 147637"/>
                <a:gd name="connsiteX3" fmla="*/ 90488 w 90488"/>
                <a:gd name="connsiteY3" fmla="*/ 0 h 147637"/>
                <a:gd name="connsiteX0" fmla="*/ 90488 w 90488"/>
                <a:gd name="connsiteY0" fmla="*/ 0 h 147637"/>
                <a:gd name="connsiteX1" fmla="*/ 90488 w 90488"/>
                <a:gd name="connsiteY1" fmla="*/ 147637 h 147637"/>
                <a:gd name="connsiteX2" fmla="*/ 0 w 90488"/>
                <a:gd name="connsiteY2" fmla="*/ 73819 h 147637"/>
                <a:gd name="connsiteX3" fmla="*/ 90488 w 90488"/>
                <a:gd name="connsiteY3" fmla="*/ 0 h 147637"/>
              </a:gdLst>
              <a:ahLst/>
              <a:cxnLst>
                <a:cxn ang="0">
                  <a:pos x="connsiteX0" y="connsiteY0"/>
                </a:cxn>
                <a:cxn ang="0">
                  <a:pos x="connsiteX1" y="connsiteY1"/>
                </a:cxn>
                <a:cxn ang="0">
                  <a:pos x="connsiteX2" y="connsiteY2"/>
                </a:cxn>
                <a:cxn ang="0">
                  <a:pos x="connsiteX3" y="connsiteY3"/>
                </a:cxn>
              </a:cxnLst>
              <a:rect l="l" t="t" r="r" b="b"/>
              <a:pathLst>
                <a:path w="90488" h="147637">
                  <a:moveTo>
                    <a:pt x="90488" y="0"/>
                  </a:moveTo>
                  <a:lnTo>
                    <a:pt x="90488" y="147637"/>
                  </a:lnTo>
                  <a:lnTo>
                    <a:pt x="0" y="73819"/>
                  </a:lnTo>
                  <a:lnTo>
                    <a:pt x="90488"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5" name="Freeform 24"/>
            <p:cNvSpPr/>
            <p:nvPr/>
          </p:nvSpPr>
          <p:spPr>
            <a:xfrm flipH="1">
              <a:off x="6571159" y="2277163"/>
              <a:ext cx="77930" cy="127147"/>
            </a:xfrm>
            <a:custGeom>
              <a:avLst/>
              <a:gdLst>
                <a:gd name="connsiteX0" fmla="*/ 78581 w 78581"/>
                <a:gd name="connsiteY0" fmla="*/ 0 h 147637"/>
                <a:gd name="connsiteX1" fmla="*/ 78581 w 78581"/>
                <a:gd name="connsiteY1" fmla="*/ 147637 h 147637"/>
                <a:gd name="connsiteX2" fmla="*/ 0 w 78581"/>
                <a:gd name="connsiteY2" fmla="*/ 69056 h 147637"/>
                <a:gd name="connsiteX3" fmla="*/ 78581 w 78581"/>
                <a:gd name="connsiteY3" fmla="*/ 0 h 147637"/>
                <a:gd name="connsiteX0" fmla="*/ 88106 w 88106"/>
                <a:gd name="connsiteY0" fmla="*/ 0 h 147637"/>
                <a:gd name="connsiteX1" fmla="*/ 88106 w 88106"/>
                <a:gd name="connsiteY1" fmla="*/ 147637 h 147637"/>
                <a:gd name="connsiteX2" fmla="*/ 0 w 88106"/>
                <a:gd name="connsiteY2" fmla="*/ 73819 h 147637"/>
                <a:gd name="connsiteX3" fmla="*/ 88106 w 88106"/>
                <a:gd name="connsiteY3" fmla="*/ 0 h 147637"/>
                <a:gd name="connsiteX0" fmla="*/ 90488 w 90488"/>
                <a:gd name="connsiteY0" fmla="*/ 0 h 147637"/>
                <a:gd name="connsiteX1" fmla="*/ 90488 w 90488"/>
                <a:gd name="connsiteY1" fmla="*/ 147637 h 147637"/>
                <a:gd name="connsiteX2" fmla="*/ 0 w 90488"/>
                <a:gd name="connsiteY2" fmla="*/ 80963 h 147637"/>
                <a:gd name="connsiteX3" fmla="*/ 90488 w 90488"/>
                <a:gd name="connsiteY3" fmla="*/ 0 h 147637"/>
                <a:gd name="connsiteX0" fmla="*/ 90488 w 90488"/>
                <a:gd name="connsiteY0" fmla="*/ 0 h 147637"/>
                <a:gd name="connsiteX1" fmla="*/ 90488 w 90488"/>
                <a:gd name="connsiteY1" fmla="*/ 147637 h 147637"/>
                <a:gd name="connsiteX2" fmla="*/ 0 w 90488"/>
                <a:gd name="connsiteY2" fmla="*/ 73819 h 147637"/>
                <a:gd name="connsiteX3" fmla="*/ 90488 w 90488"/>
                <a:gd name="connsiteY3" fmla="*/ 0 h 147637"/>
              </a:gdLst>
              <a:ahLst/>
              <a:cxnLst>
                <a:cxn ang="0">
                  <a:pos x="connsiteX0" y="connsiteY0"/>
                </a:cxn>
                <a:cxn ang="0">
                  <a:pos x="connsiteX1" y="connsiteY1"/>
                </a:cxn>
                <a:cxn ang="0">
                  <a:pos x="connsiteX2" y="connsiteY2"/>
                </a:cxn>
                <a:cxn ang="0">
                  <a:pos x="connsiteX3" y="connsiteY3"/>
                </a:cxn>
              </a:cxnLst>
              <a:rect l="l" t="t" r="r" b="b"/>
              <a:pathLst>
                <a:path w="90488" h="147637">
                  <a:moveTo>
                    <a:pt x="90488" y="0"/>
                  </a:moveTo>
                  <a:lnTo>
                    <a:pt x="90488" y="147637"/>
                  </a:lnTo>
                  <a:lnTo>
                    <a:pt x="0" y="73819"/>
                  </a:lnTo>
                  <a:lnTo>
                    <a:pt x="90488"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6" name="Oval 25"/>
            <p:cNvSpPr/>
            <p:nvPr/>
          </p:nvSpPr>
          <p:spPr>
            <a:xfrm>
              <a:off x="11519049" y="2014035"/>
              <a:ext cx="98437" cy="98437"/>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7" name="Oval 26"/>
            <p:cNvSpPr/>
            <p:nvPr/>
          </p:nvSpPr>
          <p:spPr>
            <a:xfrm>
              <a:off x="11381371" y="2014035"/>
              <a:ext cx="98437" cy="98437"/>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8" name="Oval 27"/>
            <p:cNvSpPr/>
            <p:nvPr/>
          </p:nvSpPr>
          <p:spPr>
            <a:xfrm>
              <a:off x="11243693" y="2014035"/>
              <a:ext cx="98437" cy="98437"/>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9" name="Rectangle 28"/>
            <p:cNvSpPr/>
            <p:nvPr/>
          </p:nvSpPr>
          <p:spPr>
            <a:xfrm>
              <a:off x="6761123" y="2246402"/>
              <a:ext cx="4763395" cy="200976"/>
            </a:xfrm>
            <a:prstGeom prst="rect">
              <a:avLst/>
            </a:prstGeom>
            <a:solidFill>
              <a:srgbClr val="BFBF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30" name="Rectangle 29"/>
            <p:cNvSpPr/>
            <p:nvPr/>
          </p:nvSpPr>
          <p:spPr>
            <a:xfrm>
              <a:off x="6778295" y="2258382"/>
              <a:ext cx="4733126" cy="17906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31" name="Oval 30"/>
            <p:cNvSpPr/>
            <p:nvPr/>
          </p:nvSpPr>
          <p:spPr>
            <a:xfrm>
              <a:off x="6811095" y="2291031"/>
              <a:ext cx="71241" cy="72210"/>
            </a:xfrm>
            <a:prstGeom prst="ellipse">
              <a:avLst/>
            </a:prstGeom>
            <a:solidFill>
              <a:schemeClr val="bg1"/>
            </a:solidFill>
            <a:ln w="190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cxnSp>
          <p:nvCxnSpPr>
            <p:cNvPr id="32" name="Straight Connector 31"/>
            <p:cNvCxnSpPr>
              <a:endCxn id="31" idx="5"/>
            </p:cNvCxnSpPr>
            <p:nvPr/>
          </p:nvCxnSpPr>
          <p:spPr>
            <a:xfrm flipH="1" flipV="1">
              <a:off x="6871903" y="2352667"/>
              <a:ext cx="48535" cy="51644"/>
            </a:xfrm>
            <a:prstGeom prst="line">
              <a:avLst/>
            </a:prstGeom>
            <a:solidFill>
              <a:schemeClr val="bg1"/>
            </a:solidFill>
            <a:ln w="1905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sp>
          <p:nvSpPr>
            <p:cNvPr id="33" name="Rectangle 32"/>
            <p:cNvSpPr/>
            <p:nvPr/>
          </p:nvSpPr>
          <p:spPr>
            <a:xfrm>
              <a:off x="6295078" y="2502316"/>
              <a:ext cx="5349240" cy="574443"/>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4" name="Rectangle 33"/>
            <p:cNvSpPr/>
            <p:nvPr/>
          </p:nvSpPr>
          <p:spPr>
            <a:xfrm>
              <a:off x="6295078" y="3082391"/>
              <a:ext cx="5349240" cy="1160071"/>
            </a:xfrm>
            <a:prstGeom prst="rect">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5" name="Rectangle 34"/>
            <p:cNvSpPr/>
            <p:nvPr/>
          </p:nvSpPr>
          <p:spPr>
            <a:xfrm>
              <a:off x="6295077" y="4233277"/>
              <a:ext cx="1488955" cy="1499427"/>
            </a:xfrm>
            <a:prstGeom prst="rect">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36" name="Rectangle 35"/>
            <p:cNvSpPr/>
            <p:nvPr/>
          </p:nvSpPr>
          <p:spPr>
            <a:xfrm>
              <a:off x="7784033" y="4233277"/>
              <a:ext cx="3860286" cy="1499427"/>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grpSp>
      <p:sp>
        <p:nvSpPr>
          <p:cNvPr id="2" name="Slide Number Placeholder 1"/>
          <p:cNvSpPr>
            <a:spLocks noGrp="1"/>
          </p:cNvSpPr>
          <p:nvPr>
            <p:ph type="sldNum" sz="quarter" idx="14"/>
          </p:nvPr>
        </p:nvSpPr>
        <p:spPr>
          <a:xfrm>
            <a:off x="10842864" y="6497339"/>
            <a:ext cx="1185264" cy="249555"/>
          </a:xfrm>
          <a:prstGeom prst="rect">
            <a:avLst/>
          </a:prstGeom>
        </p:spPr>
        <p:txBody>
          <a:bodyPr/>
          <a:lstStyle/>
          <a:p>
            <a:fld id="{C22AD53A-4A31-1849-8930-A19B857CB4AE}" type="slidenum">
              <a:rPr lang="en-US" smtClean="0"/>
              <a:pPr/>
              <a:t>‹#›</a:t>
            </a:fld>
            <a:endParaRPr lang="en-US"/>
          </a:p>
        </p:txBody>
      </p:sp>
      <p:sp>
        <p:nvSpPr>
          <p:cNvPr id="37" name="Content Placeholder 12"/>
          <p:cNvSpPr>
            <a:spLocks noGrp="1"/>
          </p:cNvSpPr>
          <p:nvPr>
            <p:ph sz="quarter" idx="12" hasCustomPrompt="1"/>
          </p:nvPr>
        </p:nvSpPr>
        <p:spPr>
          <a:xfrm>
            <a:off x="406518" y="1402080"/>
            <a:ext cx="4547783" cy="4734560"/>
          </a:xfrm>
          <a:prstGeom prst="rect">
            <a:avLst/>
          </a:prstGeom>
        </p:spPr>
        <p:txBody>
          <a:bodyPr/>
          <a:lstStyle>
            <a:lvl2pPr marL="406400" indent="-228600">
              <a:spcBef>
                <a:spcPts val="0"/>
              </a:spcBef>
              <a:spcAft>
                <a:spcPts val="0"/>
              </a:spcAft>
              <a:buClr>
                <a:schemeClr val="tx1"/>
              </a:buClr>
              <a:buSzPct val="100000"/>
              <a:buFont typeface="Wingdings" charset="2"/>
              <a:buChar char="§"/>
              <a:defRPr sz="2200"/>
            </a:lvl2pPr>
            <a:lvl3pPr marL="635000" indent="-228600">
              <a:spcBef>
                <a:spcPts val="0"/>
              </a:spcBef>
              <a:spcAft>
                <a:spcPts val="0"/>
              </a:spcAft>
              <a:buClr>
                <a:schemeClr val="tx1"/>
              </a:buClr>
              <a:buSzPct val="100000"/>
              <a:buFont typeface="Arial"/>
              <a:buChar char="•"/>
              <a:defRPr sz="2000" baseline="0"/>
            </a:lvl3pPr>
            <a:lvl4pPr marL="798513" indent="-201613">
              <a:buClr>
                <a:schemeClr val="tx1"/>
              </a:buClr>
              <a:buSzPct val="80000"/>
              <a:defRPr sz="1800">
                <a:latin typeface="Corbel"/>
                <a:cs typeface="Corbel"/>
              </a:defRPr>
            </a:lvl4pPr>
            <a:lvl5pPr marL="976313" indent="-227013">
              <a:buClr>
                <a:schemeClr val="tx1"/>
              </a:buClr>
              <a:buSzPct val="80000"/>
              <a:defRPr sz="1600">
                <a:latin typeface="Corbel"/>
              </a:defRPr>
            </a:lvl5pPr>
          </a:lstStyle>
          <a:p>
            <a:pPr lvl="0"/>
            <a:r>
              <a:rPr lang="en-US" dirty="0"/>
              <a:t>Click to add support text/points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9" name="Picture 3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41" name="Rectangle 40"/>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42" name="Picture Placeholder 4"/>
          <p:cNvSpPr>
            <a:spLocks noGrp="1"/>
          </p:cNvSpPr>
          <p:nvPr userDrawn="1">
            <p:ph type="pic" sz="quarter" idx="15" hasCustomPrompt="1"/>
          </p:nvPr>
        </p:nvSpPr>
        <p:spPr>
          <a:xfrm>
            <a:off x="5428548" y="2196254"/>
            <a:ext cx="6258496" cy="3776134"/>
          </a:xfrm>
          <a:prstGeom prst="rect">
            <a:avLst/>
          </a:prstGeom>
          <a:solidFill>
            <a:srgbClr val="0D0D11"/>
          </a:solidFill>
        </p:spPr>
        <p:txBody>
          <a:bodyPr>
            <a:normAutofit/>
          </a:bodyPr>
          <a:lstStyle>
            <a:lvl1pPr algn="ctr">
              <a:defRPr sz="1400">
                <a:solidFill>
                  <a:srgbClr val="FFFFFF"/>
                </a:solidFill>
              </a:defRPr>
            </a:lvl1pPr>
          </a:lstStyle>
          <a:p>
            <a:r>
              <a:rPr lang="en-US" dirty="0"/>
              <a:t>Click to add screenshot</a:t>
            </a:r>
          </a:p>
        </p:txBody>
      </p:sp>
      <p:pic>
        <p:nvPicPr>
          <p:cNvPr id="43" name="Picture 42"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38"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18621715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Device-LargeLaptop">
    <p:spTree>
      <p:nvGrpSpPr>
        <p:cNvPr id="1" name=""/>
        <p:cNvGrpSpPr/>
        <p:nvPr/>
      </p:nvGrpSpPr>
      <p:grpSpPr>
        <a:xfrm>
          <a:off x="0" y="0"/>
          <a:ext cx="0" cy="0"/>
          <a:chOff x="0" y="0"/>
          <a:chExt cx="0" cy="0"/>
        </a:xfrm>
      </p:grpSpPr>
      <p:pic>
        <p:nvPicPr>
          <p:cNvPr id="3" name="Picture 2" descr="large-laptop-vecto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026" y="304805"/>
            <a:ext cx="10694649" cy="6336145"/>
          </a:xfrm>
          <a:prstGeom prst="rect">
            <a:avLst/>
          </a:prstGeom>
        </p:spPr>
      </p:pic>
      <p:sp>
        <p:nvSpPr>
          <p:cNvPr id="42" name="Picture Placeholder 4"/>
          <p:cNvSpPr>
            <a:spLocks noGrp="1"/>
          </p:cNvSpPr>
          <p:nvPr userDrawn="1">
            <p:ph type="pic" sz="quarter" idx="15" hasCustomPrompt="1"/>
          </p:nvPr>
        </p:nvSpPr>
        <p:spPr>
          <a:xfrm>
            <a:off x="2029479" y="636106"/>
            <a:ext cx="8067100" cy="5116464"/>
          </a:xfrm>
          <a:prstGeom prst="rect">
            <a:avLst/>
          </a:prstGeom>
          <a:solidFill>
            <a:srgbClr val="0D0D11"/>
          </a:solidFill>
          <a:ln>
            <a:noFill/>
          </a:ln>
        </p:spPr>
        <p:txBody>
          <a:bodyPr>
            <a:normAutofit/>
          </a:bodyPr>
          <a:lstStyle>
            <a:lvl1pPr algn="ctr">
              <a:defRPr sz="1400">
                <a:solidFill>
                  <a:srgbClr val="FFFFFF"/>
                </a:solidFill>
              </a:defRPr>
            </a:lvl1pPr>
          </a:lstStyle>
          <a:p>
            <a:r>
              <a:rPr lang="en-US" dirty="0"/>
              <a:t>Click to add screenshot</a:t>
            </a:r>
          </a:p>
        </p:txBody>
      </p:sp>
    </p:spTree>
    <p:extLst>
      <p:ext uri="{BB962C8B-B14F-4D97-AF65-F5344CB8AC3E}">
        <p14:creationId xmlns:p14="http://schemas.microsoft.com/office/powerpoint/2010/main" val="12203330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Device-HorizontalTablet">
    <p:spTree>
      <p:nvGrpSpPr>
        <p:cNvPr id="1" name=""/>
        <p:cNvGrpSpPr/>
        <p:nvPr/>
      </p:nvGrpSpPr>
      <p:grpSpPr>
        <a:xfrm>
          <a:off x="0" y="0"/>
          <a:ext cx="0" cy="0"/>
          <a:chOff x="0" y="0"/>
          <a:chExt cx="0" cy="0"/>
        </a:xfrm>
      </p:grpSpPr>
      <p:pic>
        <p:nvPicPr>
          <p:cNvPr id="5" name="Picture 4" descr="ms-surface-devic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12391" y="1507845"/>
            <a:ext cx="7153666" cy="4301837"/>
          </a:xfrm>
          <a:prstGeom prst="rect">
            <a:avLst/>
          </a:prstGeom>
        </p:spPr>
      </p:pic>
      <p:pic>
        <p:nvPicPr>
          <p:cNvPr id="39" name="Picture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41" name="Rectangle 40"/>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42" name="Picture Placeholder 4"/>
          <p:cNvSpPr>
            <a:spLocks noGrp="1"/>
          </p:cNvSpPr>
          <p:nvPr userDrawn="1">
            <p:ph type="pic" sz="quarter" idx="15" hasCustomPrompt="1"/>
          </p:nvPr>
        </p:nvSpPr>
        <p:spPr>
          <a:xfrm>
            <a:off x="5349873" y="1962732"/>
            <a:ext cx="6086726" cy="3403811"/>
          </a:xfrm>
          <a:prstGeom prst="rect">
            <a:avLst/>
          </a:prstGeom>
          <a:solidFill>
            <a:srgbClr val="0D0D11"/>
          </a:solidFill>
          <a:ln>
            <a:noFill/>
          </a:ln>
        </p:spPr>
        <p:txBody>
          <a:bodyPr>
            <a:normAutofit/>
          </a:bodyPr>
          <a:lstStyle>
            <a:lvl1pPr algn="ctr">
              <a:defRPr sz="1400">
                <a:solidFill>
                  <a:srgbClr val="FFFFFF"/>
                </a:solidFill>
              </a:defRPr>
            </a:lvl1pPr>
          </a:lstStyle>
          <a:p>
            <a:r>
              <a:rPr lang="en-US" dirty="0"/>
              <a:t>Click to add screenshot</a:t>
            </a:r>
          </a:p>
        </p:txBody>
      </p:sp>
      <p:pic>
        <p:nvPicPr>
          <p:cNvPr id="43" name="Picture 42" descr="Sitecore_logo_tagline_WHT_lrg.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37" name="Content Placeholder 12"/>
          <p:cNvSpPr>
            <a:spLocks noGrp="1"/>
          </p:cNvSpPr>
          <p:nvPr>
            <p:ph sz="quarter" idx="12" hasCustomPrompt="1"/>
          </p:nvPr>
        </p:nvSpPr>
        <p:spPr>
          <a:xfrm>
            <a:off x="447165" y="1290320"/>
            <a:ext cx="4196932" cy="4734560"/>
          </a:xfrm>
          <a:prstGeom prst="rect">
            <a:avLst/>
          </a:prstGeom>
        </p:spPr>
        <p:txBody>
          <a:bodyPr/>
          <a:lstStyle>
            <a:lvl2pPr marL="406400" indent="-228600">
              <a:spcBef>
                <a:spcPts val="0"/>
              </a:spcBef>
              <a:spcAft>
                <a:spcPts val="0"/>
              </a:spcAft>
              <a:buClr>
                <a:schemeClr val="tx1"/>
              </a:buClr>
              <a:buSzPct val="100000"/>
              <a:buFont typeface="Wingdings" charset="2"/>
              <a:buChar char="§"/>
              <a:defRPr sz="2200"/>
            </a:lvl2pPr>
            <a:lvl3pPr marL="635000" indent="-228600">
              <a:spcBef>
                <a:spcPts val="0"/>
              </a:spcBef>
              <a:spcAft>
                <a:spcPts val="0"/>
              </a:spcAft>
              <a:buClr>
                <a:schemeClr val="tx1"/>
              </a:buClr>
              <a:buSzPct val="100000"/>
              <a:buFont typeface="Arial"/>
              <a:buChar char="•"/>
              <a:defRPr sz="2000" baseline="0"/>
            </a:lvl3pPr>
            <a:lvl4pPr marL="798513" indent="-201613">
              <a:buClr>
                <a:schemeClr val="tx1"/>
              </a:buClr>
              <a:buSzPct val="80000"/>
              <a:defRPr sz="1800">
                <a:latin typeface="Corbel"/>
                <a:cs typeface="Corbel"/>
              </a:defRPr>
            </a:lvl4pPr>
            <a:lvl5pPr marL="976313" indent="-227013">
              <a:buClr>
                <a:schemeClr val="tx1"/>
              </a:buClr>
              <a:buSzPct val="80000"/>
              <a:defRPr sz="1600">
                <a:latin typeface="Corbel"/>
              </a:defRPr>
            </a:lvl5pPr>
          </a:lstStyle>
          <a:p>
            <a:pPr lvl="0"/>
            <a:r>
              <a:rPr lang="en-US" dirty="0"/>
              <a:t>Click to add support text/points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17009455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Smartphone">
    <p:spTree>
      <p:nvGrpSpPr>
        <p:cNvPr id="1" name=""/>
        <p:cNvGrpSpPr/>
        <p:nvPr/>
      </p:nvGrpSpPr>
      <p:grpSpPr>
        <a:xfrm>
          <a:off x="0" y="0"/>
          <a:ext cx="0" cy="0"/>
          <a:chOff x="0" y="0"/>
          <a:chExt cx="0" cy="0"/>
        </a:xfrm>
      </p:grpSpPr>
      <p:grpSp>
        <p:nvGrpSpPr>
          <p:cNvPr id="16" name="Group 15"/>
          <p:cNvGrpSpPr/>
          <p:nvPr userDrawn="1"/>
        </p:nvGrpSpPr>
        <p:grpSpPr>
          <a:xfrm>
            <a:off x="8573145" y="1219200"/>
            <a:ext cx="2296970" cy="5063122"/>
            <a:chOff x="2117442" y="4332734"/>
            <a:chExt cx="685123" cy="1510583"/>
          </a:xfrm>
        </p:grpSpPr>
        <p:sp>
          <p:nvSpPr>
            <p:cNvPr id="18" name="Rounded Rectangle 17"/>
            <p:cNvSpPr/>
            <p:nvPr/>
          </p:nvSpPr>
          <p:spPr>
            <a:xfrm>
              <a:off x="2117442" y="4332734"/>
              <a:ext cx="685123" cy="1510583"/>
            </a:xfrm>
            <a:prstGeom prst="roundRect">
              <a:avLst>
                <a:gd name="adj" fmla="val 13709"/>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0" name="Rectangle 19"/>
            <p:cNvSpPr/>
            <p:nvPr/>
          </p:nvSpPr>
          <p:spPr>
            <a:xfrm>
              <a:off x="2141461" y="4548806"/>
              <a:ext cx="637085" cy="1091872"/>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1" name="Rounded Rectangle 20"/>
            <p:cNvSpPr/>
            <p:nvPr/>
          </p:nvSpPr>
          <p:spPr>
            <a:xfrm>
              <a:off x="2376530" y="4449020"/>
              <a:ext cx="166947" cy="29011"/>
            </a:xfrm>
            <a:prstGeom prst="roundRect">
              <a:avLst>
                <a:gd name="adj" fmla="val 50000"/>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2" name="Oval 21"/>
            <p:cNvSpPr/>
            <p:nvPr/>
          </p:nvSpPr>
          <p:spPr>
            <a:xfrm>
              <a:off x="2400337" y="5681767"/>
              <a:ext cx="119334" cy="119334"/>
            </a:xfrm>
            <a:prstGeom prst="ellipse">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orbel"/>
              </a:endParaRPr>
            </a:p>
          </p:txBody>
        </p:sp>
        <p:sp>
          <p:nvSpPr>
            <p:cNvPr id="23" name="Rectangle 22"/>
            <p:cNvSpPr/>
            <p:nvPr/>
          </p:nvSpPr>
          <p:spPr>
            <a:xfrm>
              <a:off x="2155212" y="4565744"/>
              <a:ext cx="605745" cy="190526"/>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24" name="Rectangle 23"/>
            <p:cNvSpPr/>
            <p:nvPr/>
          </p:nvSpPr>
          <p:spPr>
            <a:xfrm>
              <a:off x="2155212" y="5399807"/>
              <a:ext cx="168608" cy="237363"/>
            </a:xfrm>
            <a:prstGeom prst="rect">
              <a:avLst/>
            </a:prstGeom>
            <a:solidFill>
              <a:schemeClr val="accent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25" name="Rectangle 24"/>
            <p:cNvSpPr/>
            <p:nvPr/>
          </p:nvSpPr>
          <p:spPr>
            <a:xfrm>
              <a:off x="2323821" y="5399807"/>
              <a:ext cx="437136" cy="237363"/>
            </a:xfrm>
            <a:prstGeom prst="rect">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sp>
          <p:nvSpPr>
            <p:cNvPr id="26" name="Rectangle 25"/>
            <p:cNvSpPr/>
            <p:nvPr/>
          </p:nvSpPr>
          <p:spPr>
            <a:xfrm>
              <a:off x="2155212" y="4758137"/>
              <a:ext cx="605745" cy="641670"/>
            </a:xfrm>
            <a:prstGeom prst="rect">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orbel"/>
              </a:endParaRPr>
            </a:p>
          </p:txBody>
        </p:sp>
      </p:grpSp>
      <p:sp>
        <p:nvSpPr>
          <p:cNvPr id="28" name="Content Placeholder 12"/>
          <p:cNvSpPr>
            <a:spLocks noGrp="1"/>
          </p:cNvSpPr>
          <p:nvPr>
            <p:ph sz="quarter" idx="12" hasCustomPrompt="1"/>
          </p:nvPr>
        </p:nvSpPr>
        <p:spPr>
          <a:xfrm>
            <a:off x="482727" y="1361440"/>
            <a:ext cx="7352266" cy="4836160"/>
          </a:xfrm>
          <a:prstGeom prst="rect">
            <a:avLst/>
          </a:prstGeom>
        </p:spPr>
        <p:txBody>
          <a:bodyPr/>
          <a:lstStyle>
            <a:lvl2pPr marL="406400" indent="-228600">
              <a:spcBef>
                <a:spcPts val="0"/>
              </a:spcBef>
              <a:spcAft>
                <a:spcPts val="0"/>
              </a:spcAft>
              <a:buClr>
                <a:schemeClr val="tx1"/>
              </a:buClr>
              <a:buSzPct val="100000"/>
              <a:buFont typeface="Wingdings" charset="2"/>
              <a:buChar char="§"/>
              <a:defRPr sz="2200"/>
            </a:lvl2pPr>
            <a:lvl3pPr marL="635000" indent="-228600">
              <a:spcBef>
                <a:spcPts val="0"/>
              </a:spcBef>
              <a:spcAft>
                <a:spcPts val="0"/>
              </a:spcAft>
              <a:buClr>
                <a:schemeClr val="tx1"/>
              </a:buClr>
              <a:buSzPct val="100000"/>
              <a:buFont typeface="Arial"/>
              <a:buChar char="•"/>
              <a:defRPr sz="2000" baseline="0"/>
            </a:lvl3pPr>
            <a:lvl4pPr marL="798513" indent="-201613">
              <a:buClr>
                <a:schemeClr val="tx1"/>
              </a:buClr>
              <a:buSzPct val="80000"/>
              <a:defRPr sz="1800">
                <a:latin typeface="Corbel"/>
                <a:cs typeface="Corbel"/>
              </a:defRPr>
            </a:lvl4pPr>
            <a:lvl5pPr marL="976313" indent="-227013">
              <a:buClr>
                <a:schemeClr val="tx1"/>
              </a:buClr>
              <a:buSzPct val="80000"/>
              <a:defRPr sz="1600">
                <a:latin typeface="Corbel"/>
              </a:defRPr>
            </a:lvl5pPr>
          </a:lstStyle>
          <a:p>
            <a:pPr lvl="0"/>
            <a:r>
              <a:rPr lang="en-US" dirty="0"/>
              <a:t>Click to add support text/points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32" name="Rectangle 31"/>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34" name="Picture Placeholder 4"/>
          <p:cNvSpPr>
            <a:spLocks noGrp="1"/>
          </p:cNvSpPr>
          <p:nvPr userDrawn="1">
            <p:ph type="pic" sz="quarter" idx="15" hasCustomPrompt="1"/>
          </p:nvPr>
        </p:nvSpPr>
        <p:spPr>
          <a:xfrm>
            <a:off x="8689063" y="1989139"/>
            <a:ext cx="2057936" cy="3615795"/>
          </a:xfrm>
          <a:prstGeom prst="rect">
            <a:avLst/>
          </a:prstGeom>
          <a:solidFill>
            <a:srgbClr val="0D0D11"/>
          </a:solidFill>
        </p:spPr>
        <p:txBody>
          <a:bodyPr>
            <a:normAutofit/>
          </a:bodyPr>
          <a:lstStyle>
            <a:lvl1pPr algn="ctr">
              <a:defRPr sz="1400">
                <a:solidFill>
                  <a:srgbClr val="FFFFFF"/>
                </a:solidFill>
              </a:defRPr>
            </a:lvl1pPr>
          </a:lstStyle>
          <a:p>
            <a:r>
              <a:rPr lang="en-US" dirty="0"/>
              <a:t>Click to add screenshot</a:t>
            </a:r>
          </a:p>
        </p:txBody>
      </p:sp>
      <p:pic>
        <p:nvPicPr>
          <p:cNvPr id="27" name="Picture 26"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19"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3302364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Family (Windows)">
    <p:spTree>
      <p:nvGrpSpPr>
        <p:cNvPr id="1" name=""/>
        <p:cNvGrpSpPr/>
        <p:nvPr/>
      </p:nvGrpSpPr>
      <p:grpSpPr>
        <a:xfrm>
          <a:off x="0" y="0"/>
          <a:ext cx="0" cy="0"/>
          <a:chOff x="0" y="0"/>
          <a:chExt cx="0" cy="0"/>
        </a:xfrm>
      </p:grpSpPr>
      <p:grpSp>
        <p:nvGrpSpPr>
          <p:cNvPr id="3" name="Group 2"/>
          <p:cNvGrpSpPr/>
          <p:nvPr userDrawn="1"/>
        </p:nvGrpSpPr>
        <p:grpSpPr>
          <a:xfrm>
            <a:off x="4673229" y="1515222"/>
            <a:ext cx="7180772" cy="4673994"/>
            <a:chOff x="5096514" y="1604121"/>
            <a:chExt cx="6500400" cy="4232239"/>
          </a:xfrm>
        </p:grpSpPr>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96514" y="1604121"/>
              <a:ext cx="6500400" cy="4232239"/>
            </a:xfrm>
            <a:prstGeom prst="rect">
              <a:avLst/>
            </a:prstGeom>
          </p:spPr>
        </p:pic>
        <p:pic>
          <p:nvPicPr>
            <p:cNvPr id="24" name="Picture 23"/>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68301" y="4578250"/>
              <a:ext cx="627701" cy="845122"/>
            </a:xfrm>
            <a:prstGeom prst="rect">
              <a:avLst/>
            </a:prstGeom>
          </p:spPr>
        </p:pic>
        <p:pic>
          <p:nvPicPr>
            <p:cNvPr id="25" name="Picture 24"/>
            <p:cNvPicPr>
              <a:picLocks noChangeAspect="1"/>
            </p:cNvPicPr>
            <p:nvPr userDrawn="1"/>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859737" y="5084773"/>
              <a:ext cx="347989" cy="468525"/>
            </a:xfrm>
            <a:prstGeom prst="rect">
              <a:avLst/>
            </a:prstGeom>
          </p:spPr>
        </p:pic>
        <p:pic>
          <p:nvPicPr>
            <p:cNvPr id="26" name="Picture 25"/>
            <p:cNvPicPr>
              <a:picLocks noChangeAspect="1"/>
            </p:cNvPicPr>
            <p:nvPr userDrawn="1"/>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96037" y="4193416"/>
              <a:ext cx="727585" cy="979603"/>
            </a:xfrm>
            <a:prstGeom prst="rect">
              <a:avLst/>
            </a:prstGeom>
          </p:spPr>
        </p:pic>
        <p:pic>
          <p:nvPicPr>
            <p:cNvPr id="27" name="Picture 26"/>
            <p:cNvPicPr>
              <a:picLocks noChangeAspect="1"/>
            </p:cNvPicPr>
            <p:nvPr userDrawn="1"/>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39209" y="2222787"/>
              <a:ext cx="1144550" cy="1540996"/>
            </a:xfrm>
            <a:prstGeom prst="rect">
              <a:avLst/>
            </a:prstGeom>
          </p:spPr>
        </p:pic>
      </p:grpSp>
      <p:sp>
        <p:nvSpPr>
          <p:cNvPr id="15" name="Content Placeholder 12"/>
          <p:cNvSpPr>
            <a:spLocks noGrp="1"/>
          </p:cNvSpPr>
          <p:nvPr>
            <p:ph sz="quarter" idx="12" hasCustomPrompt="1"/>
          </p:nvPr>
        </p:nvSpPr>
        <p:spPr>
          <a:xfrm>
            <a:off x="482737" y="1483360"/>
            <a:ext cx="4039651" cy="4739640"/>
          </a:xfrm>
          <a:prstGeom prst="rect">
            <a:avLst/>
          </a:prstGeom>
        </p:spPr>
        <p:txBody>
          <a:bodyPr/>
          <a:lstStyle>
            <a:lvl2pPr marL="406400" indent="-228600">
              <a:spcBef>
                <a:spcPts val="0"/>
              </a:spcBef>
              <a:spcAft>
                <a:spcPts val="0"/>
              </a:spcAft>
              <a:buClr>
                <a:schemeClr val="tx1"/>
              </a:buClr>
              <a:buSzPct val="100000"/>
              <a:buFont typeface="Wingdings" charset="2"/>
              <a:buChar char="§"/>
              <a:defRPr sz="2200"/>
            </a:lvl2pPr>
            <a:lvl3pPr marL="635000" indent="-228600">
              <a:spcBef>
                <a:spcPts val="0"/>
              </a:spcBef>
              <a:spcAft>
                <a:spcPts val="0"/>
              </a:spcAft>
              <a:buClr>
                <a:schemeClr val="tx1"/>
              </a:buClr>
              <a:buSzPct val="100000"/>
              <a:buFont typeface="Arial"/>
              <a:buChar char="•"/>
              <a:defRPr sz="2000" baseline="0"/>
            </a:lvl3pPr>
            <a:lvl4pPr marL="798513" indent="-201613">
              <a:buClr>
                <a:schemeClr val="tx1"/>
              </a:buClr>
              <a:buSzPct val="80000"/>
              <a:defRPr sz="1800">
                <a:latin typeface="Corbel"/>
                <a:cs typeface="Corbel"/>
              </a:defRPr>
            </a:lvl4pPr>
            <a:lvl5pPr marL="976313" indent="-227013">
              <a:buClr>
                <a:schemeClr val="tx1"/>
              </a:buClr>
              <a:buSzPct val="80000"/>
              <a:defRPr sz="1600">
                <a:latin typeface="Corbel"/>
              </a:defRPr>
            </a:lvl5pPr>
          </a:lstStyle>
          <a:p>
            <a:pPr lvl="0"/>
            <a:r>
              <a:rPr lang="en-US" dirty="0"/>
              <a:t>Click to add support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 y="0"/>
            <a:ext cx="12191972" cy="899321"/>
          </a:xfrm>
          <a:prstGeom prst="rect">
            <a:avLst/>
          </a:prstGeom>
        </p:spPr>
      </p:pic>
      <p:sp>
        <p:nvSpPr>
          <p:cNvPr id="23" name="Rectangle 22"/>
          <p:cNvSpPr/>
          <p:nvPr userDrawn="1"/>
        </p:nvSpPr>
        <p:spPr>
          <a:xfrm>
            <a:off x="0" y="0"/>
            <a:ext cx="274377" cy="895350"/>
          </a:xfrm>
          <a:prstGeom prst="rect">
            <a:avLst/>
          </a:prstGeom>
          <a:solidFill>
            <a:srgbClr val="6E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30" name="Picture Placeholder 4"/>
          <p:cNvSpPr>
            <a:spLocks noGrp="1"/>
          </p:cNvSpPr>
          <p:nvPr userDrawn="1">
            <p:ph type="pic" sz="quarter" idx="14" hasCustomPrompt="1"/>
          </p:nvPr>
        </p:nvSpPr>
        <p:spPr>
          <a:xfrm>
            <a:off x="6427875" y="4690533"/>
            <a:ext cx="796073" cy="1176866"/>
          </a:xfrm>
          <a:prstGeom prst="rect">
            <a:avLst/>
          </a:prstGeom>
          <a:solidFill>
            <a:srgbClr val="0D0D11"/>
          </a:solidFill>
        </p:spPr>
        <p:txBody>
          <a:bodyPr>
            <a:normAutofit/>
          </a:bodyPr>
          <a:lstStyle>
            <a:lvl1pPr algn="ctr">
              <a:defRPr sz="900">
                <a:solidFill>
                  <a:srgbClr val="FFFFFF"/>
                </a:solidFill>
              </a:defRPr>
            </a:lvl1pPr>
          </a:lstStyle>
          <a:p>
            <a:r>
              <a:rPr lang="en-US" dirty="0"/>
              <a:t>Click to add screenshot</a:t>
            </a:r>
          </a:p>
        </p:txBody>
      </p:sp>
      <p:sp>
        <p:nvSpPr>
          <p:cNvPr id="31" name="Picture Placeholder 4"/>
          <p:cNvSpPr>
            <a:spLocks noGrp="1"/>
          </p:cNvSpPr>
          <p:nvPr userDrawn="1">
            <p:ph type="pic" sz="quarter" idx="15" hasCustomPrompt="1"/>
          </p:nvPr>
        </p:nvSpPr>
        <p:spPr>
          <a:xfrm>
            <a:off x="8755570" y="3764430"/>
            <a:ext cx="2670970" cy="1673795"/>
          </a:xfrm>
          <a:prstGeom prst="rect">
            <a:avLst/>
          </a:prstGeom>
          <a:solidFill>
            <a:srgbClr val="0D0D11"/>
          </a:solidFill>
          <a:ln>
            <a:noFill/>
          </a:ln>
        </p:spPr>
        <p:txBody>
          <a:bodyPr>
            <a:normAutofit/>
          </a:bodyPr>
          <a:lstStyle>
            <a:lvl1pPr algn="ctr">
              <a:defRPr sz="1400">
                <a:solidFill>
                  <a:srgbClr val="FFFFFF"/>
                </a:solidFill>
              </a:defRPr>
            </a:lvl1pPr>
          </a:lstStyle>
          <a:p>
            <a:r>
              <a:rPr lang="en-US" dirty="0"/>
              <a:t>Click to add screenshot</a:t>
            </a:r>
          </a:p>
        </p:txBody>
      </p:sp>
      <p:sp>
        <p:nvSpPr>
          <p:cNvPr id="32" name="Picture Placeholder 4"/>
          <p:cNvSpPr>
            <a:spLocks noGrp="1"/>
          </p:cNvSpPr>
          <p:nvPr userDrawn="1">
            <p:ph type="pic" sz="quarter" idx="16" hasCustomPrompt="1"/>
          </p:nvPr>
        </p:nvSpPr>
        <p:spPr>
          <a:xfrm>
            <a:off x="6053455" y="1663373"/>
            <a:ext cx="3835658" cy="2187478"/>
          </a:xfrm>
          <a:custGeom>
            <a:avLst/>
            <a:gdLst>
              <a:gd name="connsiteX0" fmla="*/ 0 w 3833473"/>
              <a:gd name="connsiteY0" fmla="*/ 0 h 2185704"/>
              <a:gd name="connsiteX1" fmla="*/ 3833473 w 3833473"/>
              <a:gd name="connsiteY1" fmla="*/ 0 h 2185704"/>
              <a:gd name="connsiteX2" fmla="*/ 3833473 w 3833473"/>
              <a:gd name="connsiteY2" fmla="*/ 2185704 h 2185704"/>
              <a:gd name="connsiteX3" fmla="*/ 0 w 3833473"/>
              <a:gd name="connsiteY3" fmla="*/ 2185704 h 2185704"/>
              <a:gd name="connsiteX4" fmla="*/ 0 w 3833473"/>
              <a:gd name="connsiteY4" fmla="*/ 0 h 2185704"/>
              <a:gd name="connsiteX0" fmla="*/ 1186 w 3834659"/>
              <a:gd name="connsiteY0" fmla="*/ 0 h 2185704"/>
              <a:gd name="connsiteX1" fmla="*/ 3834659 w 3834659"/>
              <a:gd name="connsiteY1" fmla="*/ 0 h 2185704"/>
              <a:gd name="connsiteX2" fmla="*/ 3834659 w 3834659"/>
              <a:gd name="connsiteY2" fmla="*/ 2185704 h 2185704"/>
              <a:gd name="connsiteX3" fmla="*/ 1186 w 3834659"/>
              <a:gd name="connsiteY3" fmla="*/ 2185704 h 2185704"/>
              <a:gd name="connsiteX4" fmla="*/ 0 w 3834659"/>
              <a:gd name="connsiteY4" fmla="*/ 1774094 h 2185704"/>
              <a:gd name="connsiteX5" fmla="*/ 1186 w 3834659"/>
              <a:gd name="connsiteY5" fmla="*/ 0 h 2185704"/>
              <a:gd name="connsiteX0" fmla="*/ 1186 w 3834659"/>
              <a:gd name="connsiteY0" fmla="*/ 0 h 2185704"/>
              <a:gd name="connsiteX1" fmla="*/ 3834659 w 3834659"/>
              <a:gd name="connsiteY1" fmla="*/ 0 h 2185704"/>
              <a:gd name="connsiteX2" fmla="*/ 3834659 w 3834659"/>
              <a:gd name="connsiteY2" fmla="*/ 2185704 h 2185704"/>
              <a:gd name="connsiteX3" fmla="*/ 512564 w 3834659"/>
              <a:gd name="connsiteY3" fmla="*/ 1782690 h 2185704"/>
              <a:gd name="connsiteX4" fmla="*/ 0 w 3834659"/>
              <a:gd name="connsiteY4" fmla="*/ 1774094 h 2185704"/>
              <a:gd name="connsiteX5" fmla="*/ 1186 w 3834659"/>
              <a:gd name="connsiteY5" fmla="*/ 0 h 2185704"/>
              <a:gd name="connsiteX0" fmla="*/ 1186 w 3834659"/>
              <a:gd name="connsiteY0" fmla="*/ 0 h 2185704"/>
              <a:gd name="connsiteX1" fmla="*/ 3834659 w 3834659"/>
              <a:gd name="connsiteY1" fmla="*/ 0 h 2185704"/>
              <a:gd name="connsiteX2" fmla="*/ 3834659 w 3834659"/>
              <a:gd name="connsiteY2" fmla="*/ 2185704 h 2185704"/>
              <a:gd name="connsiteX3" fmla="*/ 512564 w 3834659"/>
              <a:gd name="connsiteY3" fmla="*/ 1782690 h 2185704"/>
              <a:gd name="connsiteX4" fmla="*/ 0 w 3834659"/>
              <a:gd name="connsiteY4" fmla="*/ 1774094 h 2185704"/>
              <a:gd name="connsiteX5" fmla="*/ 1186 w 3834659"/>
              <a:gd name="connsiteY5" fmla="*/ 0 h 2185704"/>
              <a:gd name="connsiteX0" fmla="*/ 1186 w 3834659"/>
              <a:gd name="connsiteY0" fmla="*/ 0 h 2185704"/>
              <a:gd name="connsiteX1" fmla="*/ 3834659 w 3834659"/>
              <a:gd name="connsiteY1" fmla="*/ 0 h 2185704"/>
              <a:gd name="connsiteX2" fmla="*/ 3834659 w 3834659"/>
              <a:gd name="connsiteY2" fmla="*/ 2185704 h 2185704"/>
              <a:gd name="connsiteX3" fmla="*/ 512564 w 3834659"/>
              <a:gd name="connsiteY3" fmla="*/ 1782690 h 2185704"/>
              <a:gd name="connsiteX4" fmla="*/ 0 w 3834659"/>
              <a:gd name="connsiteY4" fmla="*/ 1774094 h 2185704"/>
              <a:gd name="connsiteX5" fmla="*/ 1186 w 3834659"/>
              <a:gd name="connsiteY5" fmla="*/ 0 h 2185704"/>
              <a:gd name="connsiteX0" fmla="*/ 1186 w 3834659"/>
              <a:gd name="connsiteY0" fmla="*/ 0 h 2185704"/>
              <a:gd name="connsiteX1" fmla="*/ 3834659 w 3834659"/>
              <a:gd name="connsiteY1" fmla="*/ 0 h 2185704"/>
              <a:gd name="connsiteX2" fmla="*/ 3834659 w 3834659"/>
              <a:gd name="connsiteY2" fmla="*/ 2185704 h 2185704"/>
              <a:gd name="connsiteX3" fmla="*/ 492244 w 3834659"/>
              <a:gd name="connsiteY3" fmla="*/ 1772530 h 2185704"/>
              <a:gd name="connsiteX4" fmla="*/ 0 w 3834659"/>
              <a:gd name="connsiteY4" fmla="*/ 1774094 h 2185704"/>
              <a:gd name="connsiteX5" fmla="*/ 1186 w 3834659"/>
              <a:gd name="connsiteY5" fmla="*/ 0 h 2185704"/>
              <a:gd name="connsiteX0" fmla="*/ 1186 w 3834659"/>
              <a:gd name="connsiteY0" fmla="*/ 0 h 2185704"/>
              <a:gd name="connsiteX1" fmla="*/ 3834659 w 3834659"/>
              <a:gd name="connsiteY1" fmla="*/ 0 h 2185704"/>
              <a:gd name="connsiteX2" fmla="*/ 3834659 w 3834659"/>
              <a:gd name="connsiteY2" fmla="*/ 2185704 h 2185704"/>
              <a:gd name="connsiteX3" fmla="*/ 636683 w 3834659"/>
              <a:gd name="connsiteY3" fmla="*/ 1791027 h 2185704"/>
              <a:gd name="connsiteX4" fmla="*/ 492244 w 3834659"/>
              <a:gd name="connsiteY4" fmla="*/ 1772530 h 2185704"/>
              <a:gd name="connsiteX5" fmla="*/ 0 w 3834659"/>
              <a:gd name="connsiteY5" fmla="*/ 1774094 h 2185704"/>
              <a:gd name="connsiteX6" fmla="*/ 1186 w 3834659"/>
              <a:gd name="connsiteY6" fmla="*/ 0 h 2185704"/>
              <a:gd name="connsiteX0" fmla="*/ 1186 w 3834659"/>
              <a:gd name="connsiteY0" fmla="*/ 0 h 2185704"/>
              <a:gd name="connsiteX1" fmla="*/ 3834659 w 3834659"/>
              <a:gd name="connsiteY1" fmla="*/ 0 h 2185704"/>
              <a:gd name="connsiteX2" fmla="*/ 3834659 w 3834659"/>
              <a:gd name="connsiteY2" fmla="*/ 2185704 h 2185704"/>
              <a:gd name="connsiteX3" fmla="*/ 863585 w 3834659"/>
              <a:gd name="connsiteY3" fmla="*/ 1818120 h 2185704"/>
              <a:gd name="connsiteX4" fmla="*/ 636683 w 3834659"/>
              <a:gd name="connsiteY4" fmla="*/ 1791027 h 2185704"/>
              <a:gd name="connsiteX5" fmla="*/ 492244 w 3834659"/>
              <a:gd name="connsiteY5" fmla="*/ 1772530 h 2185704"/>
              <a:gd name="connsiteX6" fmla="*/ 0 w 3834659"/>
              <a:gd name="connsiteY6" fmla="*/ 1774094 h 2185704"/>
              <a:gd name="connsiteX7" fmla="*/ 1186 w 3834659"/>
              <a:gd name="connsiteY7" fmla="*/ 0 h 2185704"/>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36683 w 3834659"/>
              <a:gd name="connsiteY4" fmla="*/ 17910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36683 w 3834659"/>
              <a:gd name="connsiteY4" fmla="*/ 17910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36683 w 3834659"/>
              <a:gd name="connsiteY4" fmla="*/ 17910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36683 w 3834659"/>
              <a:gd name="connsiteY4" fmla="*/ 17910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704415 w 3834659"/>
              <a:gd name="connsiteY4" fmla="*/ 18418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704415 w 3834659"/>
              <a:gd name="connsiteY4" fmla="*/ 1841827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0549 w 3834659"/>
              <a:gd name="connsiteY4" fmla="*/ 1828281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0549 w 3834659"/>
              <a:gd name="connsiteY4" fmla="*/ 1828281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0549 w 3834659"/>
              <a:gd name="connsiteY4" fmla="*/ 1828281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0549 w 3834659"/>
              <a:gd name="connsiteY4" fmla="*/ 1828281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63776 w 3834659"/>
              <a:gd name="connsiteY4" fmla="*/ 1831668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63776 w 3834659"/>
              <a:gd name="connsiteY4" fmla="*/ 1831668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63776 w 3834659"/>
              <a:gd name="connsiteY4" fmla="*/ 1831668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3936 w 3834659"/>
              <a:gd name="connsiteY4" fmla="*/ 1831668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73936 w 3834659"/>
              <a:gd name="connsiteY4" fmla="*/ 1831668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87267"/>
              <a:gd name="connsiteX1" fmla="*/ 3834659 w 3834659"/>
              <a:gd name="connsiteY1" fmla="*/ 0 h 2187267"/>
              <a:gd name="connsiteX2" fmla="*/ 3834659 w 3834659"/>
              <a:gd name="connsiteY2" fmla="*/ 2185704 h 2187267"/>
              <a:gd name="connsiteX3" fmla="*/ 680708 w 3834659"/>
              <a:gd name="connsiteY3" fmla="*/ 2187267 h 2187267"/>
              <a:gd name="connsiteX4" fmla="*/ 663776 w 3834659"/>
              <a:gd name="connsiteY4" fmla="*/ 1818122 h 2187267"/>
              <a:gd name="connsiteX5" fmla="*/ 492244 w 3834659"/>
              <a:gd name="connsiteY5" fmla="*/ 1772530 h 2187267"/>
              <a:gd name="connsiteX6" fmla="*/ 0 w 3834659"/>
              <a:gd name="connsiteY6" fmla="*/ 1774094 h 2187267"/>
              <a:gd name="connsiteX7" fmla="*/ 1186 w 3834659"/>
              <a:gd name="connsiteY7" fmla="*/ 0 h 2187267"/>
              <a:gd name="connsiteX0" fmla="*/ 1186 w 3834659"/>
              <a:gd name="connsiteY0" fmla="*/ 0 h 2190653"/>
              <a:gd name="connsiteX1" fmla="*/ 3834659 w 3834659"/>
              <a:gd name="connsiteY1" fmla="*/ 0 h 2190653"/>
              <a:gd name="connsiteX2" fmla="*/ 3834659 w 3834659"/>
              <a:gd name="connsiteY2" fmla="*/ 2185704 h 2190653"/>
              <a:gd name="connsiteX3" fmla="*/ 684094 w 3834659"/>
              <a:gd name="connsiteY3" fmla="*/ 2190653 h 2190653"/>
              <a:gd name="connsiteX4" fmla="*/ 663776 w 3834659"/>
              <a:gd name="connsiteY4" fmla="*/ 1818122 h 2190653"/>
              <a:gd name="connsiteX5" fmla="*/ 492244 w 3834659"/>
              <a:gd name="connsiteY5" fmla="*/ 1772530 h 2190653"/>
              <a:gd name="connsiteX6" fmla="*/ 0 w 3834659"/>
              <a:gd name="connsiteY6" fmla="*/ 1774094 h 2190653"/>
              <a:gd name="connsiteX7" fmla="*/ 1186 w 3834659"/>
              <a:gd name="connsiteY7" fmla="*/ 0 h 2190653"/>
              <a:gd name="connsiteX0" fmla="*/ 1186 w 3834659"/>
              <a:gd name="connsiteY0" fmla="*/ 0 h 2190653"/>
              <a:gd name="connsiteX1" fmla="*/ 3834659 w 3834659"/>
              <a:gd name="connsiteY1" fmla="*/ 0 h 2190653"/>
              <a:gd name="connsiteX2" fmla="*/ 3834659 w 3834659"/>
              <a:gd name="connsiteY2" fmla="*/ 2185704 h 2190653"/>
              <a:gd name="connsiteX3" fmla="*/ 684094 w 3834659"/>
              <a:gd name="connsiteY3" fmla="*/ 2190653 h 2190653"/>
              <a:gd name="connsiteX4" fmla="*/ 663776 w 3834659"/>
              <a:gd name="connsiteY4" fmla="*/ 1818122 h 2190653"/>
              <a:gd name="connsiteX5" fmla="*/ 492244 w 3834659"/>
              <a:gd name="connsiteY5" fmla="*/ 1772530 h 2190653"/>
              <a:gd name="connsiteX6" fmla="*/ 0 w 3834659"/>
              <a:gd name="connsiteY6" fmla="*/ 1774094 h 2190653"/>
              <a:gd name="connsiteX7" fmla="*/ 1186 w 3834659"/>
              <a:gd name="connsiteY7" fmla="*/ 0 h 2190653"/>
              <a:gd name="connsiteX0" fmla="*/ 1186 w 3834659"/>
              <a:gd name="connsiteY0" fmla="*/ 0 h 2190653"/>
              <a:gd name="connsiteX1" fmla="*/ 3834659 w 3834659"/>
              <a:gd name="connsiteY1" fmla="*/ 0 h 2190653"/>
              <a:gd name="connsiteX2" fmla="*/ 3834659 w 3834659"/>
              <a:gd name="connsiteY2" fmla="*/ 2185704 h 2190653"/>
              <a:gd name="connsiteX3" fmla="*/ 2634781 w 3834659"/>
              <a:gd name="connsiteY3" fmla="*/ 2183880 h 2190653"/>
              <a:gd name="connsiteX4" fmla="*/ 684094 w 3834659"/>
              <a:gd name="connsiteY4" fmla="*/ 2190653 h 2190653"/>
              <a:gd name="connsiteX5" fmla="*/ 663776 w 3834659"/>
              <a:gd name="connsiteY5" fmla="*/ 1818122 h 2190653"/>
              <a:gd name="connsiteX6" fmla="*/ 492244 w 3834659"/>
              <a:gd name="connsiteY6" fmla="*/ 1772530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4659 w 3834659"/>
              <a:gd name="connsiteY2" fmla="*/ 2185704 h 2190653"/>
              <a:gd name="connsiteX3" fmla="*/ 3200345 w 3834659"/>
              <a:gd name="connsiteY3" fmla="*/ 2180494 h 2190653"/>
              <a:gd name="connsiteX4" fmla="*/ 2634781 w 3834659"/>
              <a:gd name="connsiteY4" fmla="*/ 2183880 h 2190653"/>
              <a:gd name="connsiteX5" fmla="*/ 684094 w 3834659"/>
              <a:gd name="connsiteY5" fmla="*/ 2190653 h 2190653"/>
              <a:gd name="connsiteX6" fmla="*/ 663776 w 3834659"/>
              <a:gd name="connsiteY6" fmla="*/ 1818122 h 2190653"/>
              <a:gd name="connsiteX7" fmla="*/ 492244 w 3834659"/>
              <a:gd name="connsiteY7" fmla="*/ 1772530 h 2190653"/>
              <a:gd name="connsiteX8" fmla="*/ 0 w 3834659"/>
              <a:gd name="connsiteY8" fmla="*/ 1774094 h 2190653"/>
              <a:gd name="connsiteX9" fmla="*/ 1186 w 3834659"/>
              <a:gd name="connsiteY9" fmla="*/ 0 h 2190653"/>
              <a:gd name="connsiteX0" fmla="*/ 1186 w 3834659"/>
              <a:gd name="connsiteY0" fmla="*/ 0 h 2190653"/>
              <a:gd name="connsiteX1" fmla="*/ 3834659 w 3834659"/>
              <a:gd name="connsiteY1" fmla="*/ 0 h 2190653"/>
              <a:gd name="connsiteX2" fmla="*/ 3834659 w 3834659"/>
              <a:gd name="connsiteY2" fmla="*/ 2185704 h 2190653"/>
              <a:gd name="connsiteX3" fmla="*/ 3545779 w 3834659"/>
              <a:gd name="connsiteY3" fmla="*/ 2183880 h 2190653"/>
              <a:gd name="connsiteX4" fmla="*/ 3200345 w 3834659"/>
              <a:gd name="connsiteY4" fmla="*/ 2180494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4659 w 3834659"/>
              <a:gd name="connsiteY2" fmla="*/ 2185704 h 2190653"/>
              <a:gd name="connsiteX3" fmla="*/ 3545779 w 3834659"/>
              <a:gd name="connsiteY3" fmla="*/ 2183880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4659 w 3834659"/>
              <a:gd name="connsiteY2" fmla="*/ 2185704 h 2190653"/>
              <a:gd name="connsiteX3" fmla="*/ 2827818 w 3834659"/>
              <a:gd name="connsiteY3" fmla="*/ 1984067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3478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827818 w 3834659"/>
              <a:gd name="connsiteY3" fmla="*/ 1984067 h 2190653"/>
              <a:gd name="connsiteX4" fmla="*/ 2644942 w 3834659"/>
              <a:gd name="connsiteY4" fmla="*/ 2014547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932803 w 3834659"/>
              <a:gd name="connsiteY3" fmla="*/ 1984067 h 2190653"/>
              <a:gd name="connsiteX4" fmla="*/ 2644942 w 3834659"/>
              <a:gd name="connsiteY4" fmla="*/ 2014547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932803 w 3834659"/>
              <a:gd name="connsiteY3" fmla="*/ 1984067 h 2190653"/>
              <a:gd name="connsiteX4" fmla="*/ 2644942 w 3834659"/>
              <a:gd name="connsiteY4" fmla="*/ 2014547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44942 w 3834659"/>
              <a:gd name="connsiteY4" fmla="*/ 2014547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95741 w 3834659"/>
              <a:gd name="connsiteY4" fmla="*/ 199761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95741 w 3834659"/>
              <a:gd name="connsiteY4" fmla="*/ 199761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58489 w 3834659"/>
              <a:gd name="connsiteY4" fmla="*/ 200777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58489 w 3834659"/>
              <a:gd name="connsiteY4" fmla="*/ 200777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58489 w 3834659"/>
              <a:gd name="connsiteY4" fmla="*/ 200777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119067 w 3834659"/>
              <a:gd name="connsiteY3" fmla="*/ 1984067 h 2190653"/>
              <a:gd name="connsiteX4" fmla="*/ 2658489 w 3834659"/>
              <a:gd name="connsiteY4" fmla="*/ 200777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3413702 w 3834659"/>
              <a:gd name="connsiteY3" fmla="*/ 1984067 h 2190653"/>
              <a:gd name="connsiteX4" fmla="*/ 2658489 w 3834659"/>
              <a:gd name="connsiteY4" fmla="*/ 2007773 h 2190653"/>
              <a:gd name="connsiteX5" fmla="*/ 2624621 w 3834659"/>
              <a:gd name="connsiteY5" fmla="*/ 2183880 h 2190653"/>
              <a:gd name="connsiteX6" fmla="*/ 684094 w 3834659"/>
              <a:gd name="connsiteY6" fmla="*/ 2190653 h 2190653"/>
              <a:gd name="connsiteX7" fmla="*/ 663776 w 3834659"/>
              <a:gd name="connsiteY7" fmla="*/ 1818122 h 2190653"/>
              <a:gd name="connsiteX8" fmla="*/ 492244 w 3834659"/>
              <a:gd name="connsiteY8" fmla="*/ 1772530 h 2190653"/>
              <a:gd name="connsiteX9" fmla="*/ 0 w 3834659"/>
              <a:gd name="connsiteY9" fmla="*/ 1774094 h 2190653"/>
              <a:gd name="connsiteX10" fmla="*/ 1186 w 3834659"/>
              <a:gd name="connsiteY10"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658489 w 3834659"/>
              <a:gd name="connsiteY3" fmla="*/ 2007773 h 2190653"/>
              <a:gd name="connsiteX4" fmla="*/ 2624621 w 3834659"/>
              <a:gd name="connsiteY4" fmla="*/ 2183880 h 2190653"/>
              <a:gd name="connsiteX5" fmla="*/ 684094 w 3834659"/>
              <a:gd name="connsiteY5" fmla="*/ 2190653 h 2190653"/>
              <a:gd name="connsiteX6" fmla="*/ 663776 w 3834659"/>
              <a:gd name="connsiteY6" fmla="*/ 1818122 h 2190653"/>
              <a:gd name="connsiteX7" fmla="*/ 492244 w 3834659"/>
              <a:gd name="connsiteY7" fmla="*/ 1772530 h 2190653"/>
              <a:gd name="connsiteX8" fmla="*/ 0 w 3834659"/>
              <a:gd name="connsiteY8" fmla="*/ 1774094 h 2190653"/>
              <a:gd name="connsiteX9" fmla="*/ 1186 w 3834659"/>
              <a:gd name="connsiteY9"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63776 w 3834659"/>
              <a:gd name="connsiteY6" fmla="*/ 1818122 h 2190653"/>
              <a:gd name="connsiteX7" fmla="*/ 492244 w 3834659"/>
              <a:gd name="connsiteY7" fmla="*/ 1772530 h 2190653"/>
              <a:gd name="connsiteX8" fmla="*/ 0 w 3834659"/>
              <a:gd name="connsiteY8" fmla="*/ 1774094 h 2190653"/>
              <a:gd name="connsiteX9" fmla="*/ 1186 w 3834659"/>
              <a:gd name="connsiteY9"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63776 w 3834659"/>
              <a:gd name="connsiteY6" fmla="*/ 1818122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63776 w 3834659"/>
              <a:gd name="connsiteY6" fmla="*/ 1818122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63776 w 3834659"/>
              <a:gd name="connsiteY6" fmla="*/ 1818122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79102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40070 w 3834659"/>
              <a:gd name="connsiteY6" fmla="*/ 1811349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36684 w 3834659"/>
              <a:gd name="connsiteY6" fmla="*/ 1787643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90653"/>
              <a:gd name="connsiteX1" fmla="*/ 3834659 w 3834659"/>
              <a:gd name="connsiteY1" fmla="*/ 0 h 2190653"/>
              <a:gd name="connsiteX2" fmla="*/ 3831273 w 3834659"/>
              <a:gd name="connsiteY2" fmla="*/ 1989277 h 2190653"/>
              <a:gd name="connsiteX3" fmla="*/ 2722835 w 3834659"/>
              <a:gd name="connsiteY3" fmla="*/ 1987453 h 2190653"/>
              <a:gd name="connsiteX4" fmla="*/ 2624621 w 3834659"/>
              <a:gd name="connsiteY4" fmla="*/ 2183880 h 2190653"/>
              <a:gd name="connsiteX5" fmla="*/ 684094 w 3834659"/>
              <a:gd name="connsiteY5" fmla="*/ 2190653 h 2190653"/>
              <a:gd name="connsiteX6" fmla="*/ 655734 w 3834659"/>
              <a:gd name="connsiteY6" fmla="*/ 1809868 h 2190653"/>
              <a:gd name="connsiteX7" fmla="*/ 0 w 3834659"/>
              <a:gd name="connsiteY7" fmla="*/ 1774094 h 2190653"/>
              <a:gd name="connsiteX8" fmla="*/ 1186 w 3834659"/>
              <a:gd name="connsiteY8" fmla="*/ 0 h 2190653"/>
              <a:gd name="connsiteX0" fmla="*/ 1186 w 3834659"/>
              <a:gd name="connsiteY0" fmla="*/ 0 h 2187478"/>
              <a:gd name="connsiteX1" fmla="*/ 3834659 w 3834659"/>
              <a:gd name="connsiteY1" fmla="*/ 0 h 2187478"/>
              <a:gd name="connsiteX2" fmla="*/ 3831273 w 3834659"/>
              <a:gd name="connsiteY2" fmla="*/ 1989277 h 2187478"/>
              <a:gd name="connsiteX3" fmla="*/ 2722835 w 3834659"/>
              <a:gd name="connsiteY3" fmla="*/ 1987453 h 2187478"/>
              <a:gd name="connsiteX4" fmla="*/ 2624621 w 3834659"/>
              <a:gd name="connsiteY4" fmla="*/ 2183880 h 2187478"/>
              <a:gd name="connsiteX5" fmla="*/ 671394 w 3834659"/>
              <a:gd name="connsiteY5" fmla="*/ 2187478 h 2187478"/>
              <a:gd name="connsiteX6" fmla="*/ 655734 w 3834659"/>
              <a:gd name="connsiteY6" fmla="*/ 1809868 h 2187478"/>
              <a:gd name="connsiteX7" fmla="*/ 0 w 3834659"/>
              <a:gd name="connsiteY7" fmla="*/ 1774094 h 2187478"/>
              <a:gd name="connsiteX8" fmla="*/ 1186 w 3834659"/>
              <a:gd name="connsiteY8" fmla="*/ 0 h 2187478"/>
              <a:gd name="connsiteX0" fmla="*/ 1186 w 3834659"/>
              <a:gd name="connsiteY0" fmla="*/ 0 h 2187478"/>
              <a:gd name="connsiteX1" fmla="*/ 3834659 w 3834659"/>
              <a:gd name="connsiteY1" fmla="*/ 0 h 2187478"/>
              <a:gd name="connsiteX2" fmla="*/ 3831273 w 3834659"/>
              <a:gd name="connsiteY2" fmla="*/ 1989277 h 2187478"/>
              <a:gd name="connsiteX3" fmla="*/ 2722835 w 3834659"/>
              <a:gd name="connsiteY3" fmla="*/ 1987453 h 2187478"/>
              <a:gd name="connsiteX4" fmla="*/ 2624621 w 3834659"/>
              <a:gd name="connsiteY4" fmla="*/ 2183880 h 2187478"/>
              <a:gd name="connsiteX5" fmla="*/ 671394 w 3834659"/>
              <a:gd name="connsiteY5" fmla="*/ 2187478 h 2187478"/>
              <a:gd name="connsiteX6" fmla="*/ 655734 w 3834659"/>
              <a:gd name="connsiteY6" fmla="*/ 1809868 h 2187478"/>
              <a:gd name="connsiteX7" fmla="*/ 0 w 3834659"/>
              <a:gd name="connsiteY7" fmla="*/ 1774094 h 2187478"/>
              <a:gd name="connsiteX8" fmla="*/ 1186 w 3834659"/>
              <a:gd name="connsiteY8" fmla="*/ 0 h 2187478"/>
              <a:gd name="connsiteX0" fmla="*/ 1186 w 3834659"/>
              <a:gd name="connsiteY0" fmla="*/ 0 h 2187478"/>
              <a:gd name="connsiteX1" fmla="*/ 3834659 w 3834659"/>
              <a:gd name="connsiteY1" fmla="*/ 0 h 2187478"/>
              <a:gd name="connsiteX2" fmla="*/ 3831273 w 3834659"/>
              <a:gd name="connsiteY2" fmla="*/ 1989277 h 2187478"/>
              <a:gd name="connsiteX3" fmla="*/ 2722835 w 3834659"/>
              <a:gd name="connsiteY3" fmla="*/ 1987453 h 2187478"/>
              <a:gd name="connsiteX4" fmla="*/ 2624621 w 3834659"/>
              <a:gd name="connsiteY4" fmla="*/ 2183880 h 2187478"/>
              <a:gd name="connsiteX5" fmla="*/ 671394 w 3834659"/>
              <a:gd name="connsiteY5" fmla="*/ 2187478 h 2187478"/>
              <a:gd name="connsiteX6" fmla="*/ 658909 w 3834659"/>
              <a:gd name="connsiteY6" fmla="*/ 1797168 h 2187478"/>
              <a:gd name="connsiteX7" fmla="*/ 0 w 3834659"/>
              <a:gd name="connsiteY7" fmla="*/ 1774094 h 2187478"/>
              <a:gd name="connsiteX8" fmla="*/ 1186 w 3834659"/>
              <a:gd name="connsiteY8" fmla="*/ 0 h 2187478"/>
              <a:gd name="connsiteX0" fmla="*/ 1186 w 3834659"/>
              <a:gd name="connsiteY0" fmla="*/ 0 h 2187478"/>
              <a:gd name="connsiteX1" fmla="*/ 3834659 w 3834659"/>
              <a:gd name="connsiteY1" fmla="*/ 0 h 2187478"/>
              <a:gd name="connsiteX2" fmla="*/ 3831273 w 3834659"/>
              <a:gd name="connsiteY2" fmla="*/ 1989277 h 2187478"/>
              <a:gd name="connsiteX3" fmla="*/ 2722835 w 3834659"/>
              <a:gd name="connsiteY3" fmla="*/ 1987453 h 2187478"/>
              <a:gd name="connsiteX4" fmla="*/ 2624621 w 3834659"/>
              <a:gd name="connsiteY4" fmla="*/ 2183880 h 2187478"/>
              <a:gd name="connsiteX5" fmla="*/ 671394 w 3834659"/>
              <a:gd name="connsiteY5" fmla="*/ 2187478 h 2187478"/>
              <a:gd name="connsiteX6" fmla="*/ 646209 w 3834659"/>
              <a:gd name="connsiteY6" fmla="*/ 1809868 h 2187478"/>
              <a:gd name="connsiteX7" fmla="*/ 0 w 3834659"/>
              <a:gd name="connsiteY7" fmla="*/ 1774094 h 2187478"/>
              <a:gd name="connsiteX8" fmla="*/ 1186 w 3834659"/>
              <a:gd name="connsiteY8" fmla="*/ 0 h 218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4659" h="2187478">
                <a:moveTo>
                  <a:pt x="1186" y="0"/>
                </a:moveTo>
                <a:lnTo>
                  <a:pt x="3834659" y="0"/>
                </a:lnTo>
                <a:cubicBezTo>
                  <a:pt x="3833530" y="663092"/>
                  <a:pt x="3832402" y="1326185"/>
                  <a:pt x="3831273" y="1989277"/>
                </a:cubicBezTo>
                <a:lnTo>
                  <a:pt x="2722835" y="1987453"/>
                </a:lnTo>
                <a:cubicBezTo>
                  <a:pt x="2591322" y="2020755"/>
                  <a:pt x="2626314" y="2096955"/>
                  <a:pt x="2624621" y="2183880"/>
                </a:cubicBezTo>
                <a:lnTo>
                  <a:pt x="671394" y="2187478"/>
                </a:lnTo>
                <a:cubicBezTo>
                  <a:pt x="669490" y="1928398"/>
                  <a:pt x="691433" y="1850190"/>
                  <a:pt x="646209" y="1809868"/>
                </a:cubicBezTo>
                <a:cubicBezTo>
                  <a:pt x="600985" y="1769546"/>
                  <a:pt x="424332" y="1775278"/>
                  <a:pt x="0" y="1774094"/>
                </a:cubicBezTo>
                <a:cubicBezTo>
                  <a:pt x="395" y="1182729"/>
                  <a:pt x="791" y="591365"/>
                  <a:pt x="1186" y="0"/>
                </a:cubicBezTo>
                <a:close/>
              </a:path>
            </a:pathLst>
          </a:custGeom>
          <a:solidFill>
            <a:srgbClr val="0D0D11"/>
          </a:solidFill>
          <a:ln>
            <a:noFill/>
          </a:ln>
        </p:spPr>
        <p:txBody>
          <a:bodyPr>
            <a:normAutofit/>
          </a:bodyPr>
          <a:lstStyle>
            <a:lvl1pPr algn="ctr">
              <a:defRPr sz="1400">
                <a:solidFill>
                  <a:srgbClr val="FFFFFF"/>
                </a:solidFill>
              </a:defRPr>
            </a:lvl1pPr>
          </a:lstStyle>
          <a:p>
            <a:r>
              <a:rPr lang="en-US" dirty="0"/>
              <a:t>Click to add screenshot</a:t>
            </a:r>
          </a:p>
        </p:txBody>
      </p:sp>
      <p:sp>
        <p:nvSpPr>
          <p:cNvPr id="33" name="Picture Placeholder 4"/>
          <p:cNvSpPr>
            <a:spLocks noGrp="1"/>
          </p:cNvSpPr>
          <p:nvPr userDrawn="1">
            <p:ph type="pic" sz="quarter" idx="17" hasCustomPrompt="1"/>
          </p:nvPr>
        </p:nvSpPr>
        <p:spPr>
          <a:xfrm>
            <a:off x="4998712" y="3703798"/>
            <a:ext cx="1543781" cy="2018099"/>
          </a:xfrm>
          <a:custGeom>
            <a:avLst/>
            <a:gdLst>
              <a:gd name="connsiteX0" fmla="*/ 0 w 1541504"/>
              <a:gd name="connsiteY0" fmla="*/ 0 h 2031707"/>
              <a:gd name="connsiteX1" fmla="*/ 1541504 w 1541504"/>
              <a:gd name="connsiteY1" fmla="*/ 0 h 2031707"/>
              <a:gd name="connsiteX2" fmla="*/ 1541504 w 1541504"/>
              <a:gd name="connsiteY2" fmla="*/ 2031707 h 2031707"/>
              <a:gd name="connsiteX3" fmla="*/ 0 w 1541504"/>
              <a:gd name="connsiteY3" fmla="*/ 2031707 h 2031707"/>
              <a:gd name="connsiteX4" fmla="*/ 0 w 1541504"/>
              <a:gd name="connsiteY4" fmla="*/ 0 h 2031707"/>
              <a:gd name="connsiteX0" fmla="*/ 0 w 1541504"/>
              <a:gd name="connsiteY0" fmla="*/ 0 h 2031707"/>
              <a:gd name="connsiteX1" fmla="*/ 1541504 w 1541504"/>
              <a:gd name="connsiteY1" fmla="*/ 0 h 2031707"/>
              <a:gd name="connsiteX2" fmla="*/ 1538686 w 1541504"/>
              <a:gd name="connsiteY2" fmla="*/ 428259 h 2031707"/>
              <a:gd name="connsiteX3" fmla="*/ 1541504 w 1541504"/>
              <a:gd name="connsiteY3" fmla="*/ 2031707 h 2031707"/>
              <a:gd name="connsiteX4" fmla="*/ 0 w 1541504"/>
              <a:gd name="connsiteY4" fmla="*/ 2031707 h 2031707"/>
              <a:gd name="connsiteX5" fmla="*/ 0 w 1541504"/>
              <a:gd name="connsiteY5" fmla="*/ 0 h 2031707"/>
              <a:gd name="connsiteX0" fmla="*/ 0 w 1543379"/>
              <a:gd name="connsiteY0" fmla="*/ 0 h 2031707"/>
              <a:gd name="connsiteX1" fmla="*/ 1541504 w 1543379"/>
              <a:gd name="connsiteY1" fmla="*/ 0 h 2031707"/>
              <a:gd name="connsiteX2" fmla="*/ 1543222 w 1543379"/>
              <a:gd name="connsiteY2" fmla="*/ 691331 h 2031707"/>
              <a:gd name="connsiteX3" fmla="*/ 1541504 w 1543379"/>
              <a:gd name="connsiteY3" fmla="*/ 2031707 h 2031707"/>
              <a:gd name="connsiteX4" fmla="*/ 0 w 1543379"/>
              <a:gd name="connsiteY4" fmla="*/ 2031707 h 2031707"/>
              <a:gd name="connsiteX5" fmla="*/ 0 w 1543379"/>
              <a:gd name="connsiteY5" fmla="*/ 0 h 2031707"/>
              <a:gd name="connsiteX0" fmla="*/ 0 w 1543379"/>
              <a:gd name="connsiteY0" fmla="*/ 0 h 2031707"/>
              <a:gd name="connsiteX1" fmla="*/ 1541504 w 1543379"/>
              <a:gd name="connsiteY1" fmla="*/ 0 h 2031707"/>
              <a:gd name="connsiteX2" fmla="*/ 1543222 w 1543379"/>
              <a:gd name="connsiteY2" fmla="*/ 691331 h 2031707"/>
              <a:gd name="connsiteX3" fmla="*/ 1355537 w 1543379"/>
              <a:gd name="connsiteY3" fmla="*/ 2018099 h 2031707"/>
              <a:gd name="connsiteX4" fmla="*/ 0 w 1543379"/>
              <a:gd name="connsiteY4" fmla="*/ 2031707 h 2031707"/>
              <a:gd name="connsiteX5" fmla="*/ 0 w 1543379"/>
              <a:gd name="connsiteY5" fmla="*/ 0 h 2031707"/>
              <a:gd name="connsiteX0" fmla="*/ 0 w 1544871"/>
              <a:gd name="connsiteY0" fmla="*/ 0 h 2031707"/>
              <a:gd name="connsiteX1" fmla="*/ 1541504 w 1544871"/>
              <a:gd name="connsiteY1" fmla="*/ 0 h 2031707"/>
              <a:gd name="connsiteX2" fmla="*/ 1543222 w 1544871"/>
              <a:gd name="connsiteY2" fmla="*/ 691331 h 2031707"/>
              <a:gd name="connsiteX3" fmla="*/ 1525079 w 1544871"/>
              <a:gd name="connsiteY3" fmla="*/ 927187 h 2031707"/>
              <a:gd name="connsiteX4" fmla="*/ 1355537 w 1544871"/>
              <a:gd name="connsiteY4" fmla="*/ 2018099 h 2031707"/>
              <a:gd name="connsiteX5" fmla="*/ 0 w 1544871"/>
              <a:gd name="connsiteY5" fmla="*/ 2031707 h 2031707"/>
              <a:gd name="connsiteX6" fmla="*/ 0 w 1544871"/>
              <a:gd name="connsiteY6" fmla="*/ 0 h 2031707"/>
              <a:gd name="connsiteX0" fmla="*/ 0 w 1543379"/>
              <a:gd name="connsiteY0" fmla="*/ 0 h 2031707"/>
              <a:gd name="connsiteX1" fmla="*/ 1541504 w 1543379"/>
              <a:gd name="connsiteY1" fmla="*/ 0 h 2031707"/>
              <a:gd name="connsiteX2" fmla="*/ 1543222 w 1543379"/>
              <a:gd name="connsiteY2" fmla="*/ 691331 h 2031707"/>
              <a:gd name="connsiteX3" fmla="*/ 1366326 w 1543379"/>
              <a:gd name="connsiteY3" fmla="*/ 782044 h 2031707"/>
              <a:gd name="connsiteX4" fmla="*/ 1355537 w 1543379"/>
              <a:gd name="connsiteY4" fmla="*/ 2018099 h 2031707"/>
              <a:gd name="connsiteX5" fmla="*/ 0 w 1543379"/>
              <a:gd name="connsiteY5" fmla="*/ 2031707 h 2031707"/>
              <a:gd name="connsiteX6" fmla="*/ 0 w 1543379"/>
              <a:gd name="connsiteY6" fmla="*/ 0 h 2031707"/>
              <a:gd name="connsiteX0" fmla="*/ 0 w 1543379"/>
              <a:gd name="connsiteY0" fmla="*/ 0 h 2031707"/>
              <a:gd name="connsiteX1" fmla="*/ 1541504 w 1543379"/>
              <a:gd name="connsiteY1" fmla="*/ 0 h 2031707"/>
              <a:gd name="connsiteX2" fmla="*/ 1543222 w 1543379"/>
              <a:gd name="connsiteY2" fmla="*/ 691331 h 2031707"/>
              <a:gd name="connsiteX3" fmla="*/ 1366326 w 1543379"/>
              <a:gd name="connsiteY3" fmla="*/ 782044 h 2031707"/>
              <a:gd name="connsiteX4" fmla="*/ 1355537 w 1543379"/>
              <a:gd name="connsiteY4" fmla="*/ 2018099 h 2031707"/>
              <a:gd name="connsiteX5" fmla="*/ 0 w 1543379"/>
              <a:gd name="connsiteY5" fmla="*/ 2031707 h 2031707"/>
              <a:gd name="connsiteX6" fmla="*/ 0 w 1543379"/>
              <a:gd name="connsiteY6" fmla="*/ 0 h 2031707"/>
              <a:gd name="connsiteX0" fmla="*/ 0 w 1543379"/>
              <a:gd name="connsiteY0" fmla="*/ 0 h 2031707"/>
              <a:gd name="connsiteX1" fmla="*/ 1541504 w 1543379"/>
              <a:gd name="connsiteY1" fmla="*/ 0 h 2031707"/>
              <a:gd name="connsiteX2" fmla="*/ 1543222 w 1543379"/>
              <a:gd name="connsiteY2" fmla="*/ 691331 h 2031707"/>
              <a:gd name="connsiteX3" fmla="*/ 1366326 w 1543379"/>
              <a:gd name="connsiteY3" fmla="*/ 782044 h 2031707"/>
              <a:gd name="connsiteX4" fmla="*/ 1355537 w 1543379"/>
              <a:gd name="connsiteY4" fmla="*/ 2018099 h 2031707"/>
              <a:gd name="connsiteX5" fmla="*/ 0 w 1543379"/>
              <a:gd name="connsiteY5" fmla="*/ 2031707 h 2031707"/>
              <a:gd name="connsiteX6" fmla="*/ 0 w 1543379"/>
              <a:gd name="connsiteY6" fmla="*/ 0 h 2031707"/>
              <a:gd name="connsiteX0" fmla="*/ 0 w 1543379"/>
              <a:gd name="connsiteY0" fmla="*/ 0 h 2018099"/>
              <a:gd name="connsiteX1" fmla="*/ 1541504 w 1543379"/>
              <a:gd name="connsiteY1" fmla="*/ 0 h 2018099"/>
              <a:gd name="connsiteX2" fmla="*/ 1543222 w 1543379"/>
              <a:gd name="connsiteY2" fmla="*/ 691331 h 2018099"/>
              <a:gd name="connsiteX3" fmla="*/ 1366326 w 1543379"/>
              <a:gd name="connsiteY3" fmla="*/ 782044 h 2018099"/>
              <a:gd name="connsiteX4" fmla="*/ 1355537 w 1543379"/>
              <a:gd name="connsiteY4" fmla="*/ 2018099 h 2018099"/>
              <a:gd name="connsiteX5" fmla="*/ 0 w 1543379"/>
              <a:gd name="connsiteY5" fmla="*/ 2017397 h 2018099"/>
              <a:gd name="connsiteX6" fmla="*/ 0 w 1543379"/>
              <a:gd name="connsiteY6" fmla="*/ 0 h 2018099"/>
              <a:gd name="connsiteX0" fmla="*/ 0 w 1543379"/>
              <a:gd name="connsiteY0" fmla="*/ 0 h 2018099"/>
              <a:gd name="connsiteX1" fmla="*/ 1541504 w 1543379"/>
              <a:gd name="connsiteY1" fmla="*/ 0 h 2018099"/>
              <a:gd name="connsiteX2" fmla="*/ 1543222 w 1543379"/>
              <a:gd name="connsiteY2" fmla="*/ 691331 h 2018099"/>
              <a:gd name="connsiteX3" fmla="*/ 1366326 w 1543379"/>
              <a:gd name="connsiteY3" fmla="*/ 782044 h 2018099"/>
              <a:gd name="connsiteX4" fmla="*/ 1355537 w 1543379"/>
              <a:gd name="connsiteY4" fmla="*/ 2018099 h 2018099"/>
              <a:gd name="connsiteX5" fmla="*/ 0 w 1543379"/>
              <a:gd name="connsiteY5" fmla="*/ 2017397 h 2018099"/>
              <a:gd name="connsiteX6" fmla="*/ 0 w 1543379"/>
              <a:gd name="connsiteY6" fmla="*/ 0 h 2018099"/>
              <a:gd name="connsiteX0" fmla="*/ 0 w 1543379"/>
              <a:gd name="connsiteY0" fmla="*/ 0 h 2018099"/>
              <a:gd name="connsiteX1" fmla="*/ 1541504 w 1543379"/>
              <a:gd name="connsiteY1" fmla="*/ 0 h 2018099"/>
              <a:gd name="connsiteX2" fmla="*/ 1543222 w 1543379"/>
              <a:gd name="connsiteY2" fmla="*/ 691331 h 2018099"/>
              <a:gd name="connsiteX3" fmla="*/ 1366326 w 1543379"/>
              <a:gd name="connsiteY3" fmla="*/ 782044 h 2018099"/>
              <a:gd name="connsiteX4" fmla="*/ 1355537 w 1543379"/>
              <a:gd name="connsiteY4" fmla="*/ 2018099 h 2018099"/>
              <a:gd name="connsiteX5" fmla="*/ 0 w 1543379"/>
              <a:gd name="connsiteY5" fmla="*/ 2017397 h 2018099"/>
              <a:gd name="connsiteX6" fmla="*/ 0 w 1543379"/>
              <a:gd name="connsiteY6" fmla="*/ 0 h 2018099"/>
              <a:gd name="connsiteX0" fmla="*/ 0 w 1543379"/>
              <a:gd name="connsiteY0" fmla="*/ 0 h 2018099"/>
              <a:gd name="connsiteX1" fmla="*/ 1541504 w 1543379"/>
              <a:gd name="connsiteY1" fmla="*/ 0 h 2018099"/>
              <a:gd name="connsiteX2" fmla="*/ 1543222 w 1543379"/>
              <a:gd name="connsiteY2" fmla="*/ 691331 h 2018099"/>
              <a:gd name="connsiteX3" fmla="*/ 1366326 w 1543379"/>
              <a:gd name="connsiteY3" fmla="*/ 782044 h 2018099"/>
              <a:gd name="connsiteX4" fmla="*/ 1355537 w 1543379"/>
              <a:gd name="connsiteY4" fmla="*/ 2018099 h 2018099"/>
              <a:gd name="connsiteX5" fmla="*/ 0 w 1543379"/>
              <a:gd name="connsiteY5" fmla="*/ 2017397 h 2018099"/>
              <a:gd name="connsiteX6" fmla="*/ 0 w 1543379"/>
              <a:gd name="connsiteY6" fmla="*/ 0 h 2018099"/>
              <a:gd name="connsiteX0" fmla="*/ 0 w 1543379"/>
              <a:gd name="connsiteY0" fmla="*/ 0 h 2018099"/>
              <a:gd name="connsiteX1" fmla="*/ 1541504 w 1543379"/>
              <a:gd name="connsiteY1" fmla="*/ 0 h 2018099"/>
              <a:gd name="connsiteX2" fmla="*/ 1543222 w 1543379"/>
              <a:gd name="connsiteY2" fmla="*/ 691331 h 2018099"/>
              <a:gd name="connsiteX3" fmla="*/ 1366326 w 1543379"/>
              <a:gd name="connsiteY3" fmla="*/ 782044 h 2018099"/>
              <a:gd name="connsiteX4" fmla="*/ 1355537 w 1543379"/>
              <a:gd name="connsiteY4" fmla="*/ 2018099 h 2018099"/>
              <a:gd name="connsiteX5" fmla="*/ 0 w 1543379"/>
              <a:gd name="connsiteY5" fmla="*/ 2017397 h 2018099"/>
              <a:gd name="connsiteX6" fmla="*/ 0 w 1543379"/>
              <a:gd name="connsiteY6" fmla="*/ 0 h 201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379" h="2018099">
                <a:moveTo>
                  <a:pt x="0" y="0"/>
                </a:moveTo>
                <a:lnTo>
                  <a:pt x="1541504" y="0"/>
                </a:lnTo>
                <a:cubicBezTo>
                  <a:pt x="1540565" y="142753"/>
                  <a:pt x="1544161" y="548578"/>
                  <a:pt x="1543222" y="691331"/>
                </a:cubicBezTo>
                <a:cubicBezTo>
                  <a:pt x="1547640" y="688453"/>
                  <a:pt x="1408340" y="664663"/>
                  <a:pt x="1366326" y="782044"/>
                </a:cubicBezTo>
                <a:cubicBezTo>
                  <a:pt x="1360087" y="1010327"/>
                  <a:pt x="1360248" y="1525584"/>
                  <a:pt x="1355537" y="2018099"/>
                </a:cubicBezTo>
                <a:lnTo>
                  <a:pt x="0" y="2017397"/>
                </a:lnTo>
                <a:lnTo>
                  <a:pt x="0" y="0"/>
                </a:lnTo>
                <a:close/>
              </a:path>
            </a:pathLst>
          </a:custGeom>
          <a:solidFill>
            <a:srgbClr val="0D0D11"/>
          </a:solidFill>
          <a:ln>
            <a:noFill/>
          </a:ln>
        </p:spPr>
        <p:txBody>
          <a:bodyPr>
            <a:normAutofit/>
          </a:bodyPr>
          <a:lstStyle>
            <a:lvl1pPr algn="ctr">
              <a:defRPr sz="1400">
                <a:solidFill>
                  <a:srgbClr val="FFFFFF"/>
                </a:solidFill>
              </a:defRPr>
            </a:lvl1pPr>
          </a:lstStyle>
          <a:p>
            <a:r>
              <a:rPr lang="en-US" dirty="0"/>
              <a:t>Click to add screenshot</a:t>
            </a:r>
          </a:p>
        </p:txBody>
      </p:sp>
      <p:pic>
        <p:nvPicPr>
          <p:cNvPr id="19" name="Picture 18" descr="Sitecore_logo_tagline_WHT_lrg.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9137" y="187790"/>
            <a:ext cx="1627185" cy="541853"/>
          </a:xfrm>
          <a:prstGeom prst="rect">
            <a:avLst/>
          </a:prstGeom>
        </p:spPr>
      </p:pic>
      <p:sp>
        <p:nvSpPr>
          <p:cNvPr id="21"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320953111"/>
      </p:ext>
    </p:extLst>
  </p:cSld>
  <p:clrMapOvr>
    <a:masterClrMapping/>
  </p:clrMapOvr>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End Slide—Boilerplate-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1998" cy="6858998"/>
          </a:xfrm>
          <a:prstGeom prst="rect">
            <a:avLst/>
          </a:prstGeom>
        </p:spPr>
      </p:pic>
      <p:grpSp>
        <p:nvGrpSpPr>
          <p:cNvPr id="3" name="Group 2"/>
          <p:cNvGrpSpPr/>
          <p:nvPr userDrawn="1"/>
        </p:nvGrpSpPr>
        <p:grpSpPr>
          <a:xfrm>
            <a:off x="6534252" y="-20320"/>
            <a:ext cx="5711983" cy="5100069"/>
            <a:chOff x="5133352" y="-20069"/>
            <a:chExt cx="7102344" cy="6194462"/>
          </a:xfrm>
        </p:grpSpPr>
        <p:sp>
          <p:nvSpPr>
            <p:cNvPr id="10" name="Freeform 9"/>
            <p:cNvSpPr/>
            <p:nvPr userDrawn="1"/>
          </p:nvSpPr>
          <p:spPr>
            <a:xfrm flipH="1">
              <a:off x="5133352" y="270"/>
              <a:ext cx="7080285" cy="5827243"/>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7007314"/>
                <a:gd name="connsiteY0" fmla="*/ 5767186 h 5767186"/>
                <a:gd name="connsiteX1" fmla="*/ 0 w 7007314"/>
                <a:gd name="connsiteY1" fmla="*/ 5743885 h 5767186"/>
                <a:gd name="connsiteX2" fmla="*/ 11652 w 7007314"/>
                <a:gd name="connsiteY2" fmla="*/ 0 h 5767186"/>
                <a:gd name="connsiteX3" fmla="*/ 6979341 w 7007314"/>
                <a:gd name="connsiteY3" fmla="*/ 0 h 5767186"/>
                <a:gd name="connsiteX4" fmla="*/ 7007314 w 7007314"/>
                <a:gd name="connsiteY4" fmla="*/ 3344034 h 5767186"/>
                <a:gd name="connsiteX5" fmla="*/ 4518626 w 7007314"/>
                <a:gd name="connsiteY5" fmla="*/ 5767186 h 5767186"/>
                <a:gd name="connsiteX0" fmla="*/ 4443211 w 7007314"/>
                <a:gd name="connsiteY0" fmla="*/ 5767186 h 5767186"/>
                <a:gd name="connsiteX1" fmla="*/ 0 w 7007314"/>
                <a:gd name="connsiteY1" fmla="*/ 5743885 h 5767186"/>
                <a:gd name="connsiteX2" fmla="*/ 11652 w 7007314"/>
                <a:gd name="connsiteY2" fmla="*/ 0 h 5767186"/>
                <a:gd name="connsiteX3" fmla="*/ 6979341 w 7007314"/>
                <a:gd name="connsiteY3" fmla="*/ 0 h 5767186"/>
                <a:gd name="connsiteX4" fmla="*/ 7007314 w 7007314"/>
                <a:gd name="connsiteY4" fmla="*/ 3344034 h 5767186"/>
                <a:gd name="connsiteX5" fmla="*/ 4443211 w 7007314"/>
                <a:gd name="connsiteY5" fmla="*/ 5767186 h 576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7314" h="5767186">
                  <a:moveTo>
                    <a:pt x="4443211" y="5767186"/>
                  </a:moveTo>
                  <a:lnTo>
                    <a:pt x="0" y="5743885"/>
                  </a:lnTo>
                  <a:lnTo>
                    <a:pt x="11652" y="0"/>
                  </a:lnTo>
                  <a:lnTo>
                    <a:pt x="6979341" y="0"/>
                  </a:lnTo>
                  <a:lnTo>
                    <a:pt x="7007314" y="3344034"/>
                  </a:lnTo>
                  <a:lnTo>
                    <a:pt x="4443211" y="5767186"/>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2" name="Freeform 11"/>
            <p:cNvSpPr/>
            <p:nvPr userDrawn="1"/>
          </p:nvSpPr>
          <p:spPr>
            <a:xfrm flipH="1">
              <a:off x="5412541" y="-9071"/>
              <a:ext cx="6804788" cy="6183464"/>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601776 w 6734656"/>
                <a:gd name="connsiteY2" fmla="*/ 6425930 h 6425930"/>
                <a:gd name="connsiteX3" fmla="*/ 0 w 6734656"/>
                <a:gd name="connsiteY3" fmla="*/ 6425930 h 6425930"/>
                <a:gd name="connsiteX4" fmla="*/ 23303 w 6734656"/>
                <a:gd name="connsiteY4" fmla="*/ 41247 h 64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656" h="6425930">
                  <a:moveTo>
                    <a:pt x="6721956" y="0"/>
                  </a:moveTo>
                  <a:cubicBezTo>
                    <a:pt x="6726189" y="1097281"/>
                    <a:pt x="6730423" y="2194562"/>
                    <a:pt x="6734656" y="3291843"/>
                  </a:cubicBezTo>
                  <a:lnTo>
                    <a:pt x="3601776" y="6425930"/>
                  </a:lnTo>
                  <a:lnTo>
                    <a:pt x="0" y="6425930"/>
                  </a:lnTo>
                  <a:cubicBezTo>
                    <a:pt x="7768" y="4297702"/>
                    <a:pt x="15535" y="2169475"/>
                    <a:pt x="23303" y="41247"/>
                  </a:cubicBezTo>
                </a:path>
              </a:pathLst>
            </a:custGeom>
            <a:solidFill>
              <a:schemeClr val="accent1">
                <a:alpha val="75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3" name="Freeform 12"/>
            <p:cNvSpPr/>
            <p:nvPr userDrawn="1"/>
          </p:nvSpPr>
          <p:spPr>
            <a:xfrm flipH="1">
              <a:off x="5769663" y="-20069"/>
              <a:ext cx="6466033" cy="548503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392" h="5428502">
                  <a:moveTo>
                    <a:pt x="0" y="5427244"/>
                  </a:moveTo>
                  <a:cubicBezTo>
                    <a:pt x="2974" y="3644821"/>
                    <a:pt x="31349" y="1798897"/>
                    <a:pt x="34323" y="16474"/>
                  </a:cubicBezTo>
                  <a:lnTo>
                    <a:pt x="6399392" y="0"/>
                  </a:lnTo>
                  <a:cubicBezTo>
                    <a:pt x="6395578" y="987819"/>
                    <a:pt x="6391765" y="2026438"/>
                    <a:pt x="6387951" y="3014257"/>
                  </a:cubicBezTo>
                  <a:lnTo>
                    <a:pt x="3756481" y="5428502"/>
                  </a:lnTo>
                </a:path>
              </a:pathLst>
            </a:custGeom>
            <a:solidFill>
              <a:schemeClr val="accent5">
                <a:alpha val="90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grpSp>
      <p:pic>
        <p:nvPicPr>
          <p:cNvPr id="11" name="Picture 10"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2690" y="596900"/>
            <a:ext cx="3928228" cy="1308100"/>
          </a:xfrm>
          <a:prstGeom prst="rect">
            <a:avLst/>
          </a:prstGeom>
        </p:spPr>
      </p:pic>
      <p:sp>
        <p:nvSpPr>
          <p:cNvPr id="4" name="TextBox 3"/>
          <p:cNvSpPr txBox="1"/>
          <p:nvPr userDrawn="1"/>
        </p:nvSpPr>
        <p:spPr>
          <a:xfrm>
            <a:off x="8168227" y="2044700"/>
            <a:ext cx="3544223" cy="1803400"/>
          </a:xfrm>
          <a:prstGeom prst="rect">
            <a:avLst/>
          </a:prstGeom>
          <a:noFill/>
        </p:spPr>
        <p:txBody>
          <a:bodyPr wrap="square" rtlCol="0">
            <a:spAutoFit/>
          </a:bodyPr>
          <a:lstStyle/>
          <a:p>
            <a:pPr marL="0" marR="0" indent="0" algn="r" defTabSz="91424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rgbClr val="FFFFFF"/>
                </a:solidFill>
                <a:latin typeface="Corbel"/>
                <a:ea typeface="+mn-ea"/>
                <a:cs typeface="+mn-cs"/>
              </a:rPr>
              <a:t>FOR DISCUSSION PURPOSES ONLY. </a:t>
            </a:r>
            <a:r>
              <a:rPr lang="en-US" sz="1400" b="0" i="0" u="none" strike="noStrike" kern="1200" baseline="0" dirty="0" err="1">
                <a:solidFill>
                  <a:srgbClr val="FFFFFF"/>
                </a:solidFill>
                <a:latin typeface="Corbel"/>
                <a:ea typeface="+mn-ea"/>
                <a:cs typeface="+mn-cs"/>
              </a:rPr>
              <a:t>Sitecore</a:t>
            </a:r>
            <a:r>
              <a:rPr lang="en-US" sz="1400" b="0" i="0" u="none" strike="noStrike" kern="1200" baseline="0" dirty="0">
                <a:solidFill>
                  <a:srgbClr val="FFFFFF"/>
                </a:solidFill>
                <a:latin typeface="Corbel"/>
                <a:ea typeface="+mn-ea"/>
                <a:cs typeface="+mn-cs"/>
              </a:rPr>
              <a:t> Confidential and Proprietary. © 2016 </a:t>
            </a:r>
            <a:r>
              <a:rPr lang="en-US" sz="1400" b="0" i="0" u="none" strike="noStrike" kern="1200" baseline="0" dirty="0" err="1">
                <a:solidFill>
                  <a:srgbClr val="FFFFFF"/>
                </a:solidFill>
                <a:latin typeface="Corbel"/>
                <a:ea typeface="+mn-ea"/>
                <a:cs typeface="+mn-cs"/>
              </a:rPr>
              <a:t>Sitecore</a:t>
            </a:r>
            <a:r>
              <a:rPr lang="en-US" sz="1400" b="0" i="0" u="none" strike="noStrike" kern="1200" baseline="0" dirty="0">
                <a:solidFill>
                  <a:srgbClr val="FFFFFF"/>
                </a:solidFill>
                <a:latin typeface="Corbel"/>
                <a:ea typeface="+mn-ea"/>
                <a:cs typeface="+mn-cs"/>
              </a:rPr>
              <a:t> Corporation A/S. All rights reserved. </a:t>
            </a:r>
            <a:r>
              <a:rPr lang="en-US" sz="1400" b="0" i="0" u="none" strike="noStrike" kern="1200" baseline="0" dirty="0" err="1">
                <a:solidFill>
                  <a:srgbClr val="FFFFFF"/>
                </a:solidFill>
                <a:latin typeface="Corbel"/>
                <a:ea typeface="+mn-ea"/>
                <a:cs typeface="+mn-cs"/>
              </a:rPr>
              <a:t>Sitecore</a:t>
            </a:r>
            <a:r>
              <a:rPr lang="en-US" sz="1400" b="0" i="0" u="none" strike="noStrike" kern="1200" baseline="30000" dirty="0">
                <a:solidFill>
                  <a:srgbClr val="FFFFFF"/>
                </a:solidFill>
                <a:latin typeface="Corbel"/>
                <a:ea typeface="+mn-ea"/>
                <a:cs typeface="+mn-cs"/>
              </a:rPr>
              <a:t>®</a:t>
            </a:r>
            <a:r>
              <a:rPr lang="en-US" sz="1400" b="0" i="0" u="none" strike="noStrike" kern="1200" baseline="0" dirty="0">
                <a:solidFill>
                  <a:srgbClr val="FFFFFF"/>
                </a:solidFill>
                <a:latin typeface="Corbel"/>
                <a:ea typeface="+mn-ea"/>
                <a:cs typeface="+mn-cs"/>
              </a:rPr>
              <a:t> and Own the Experience</a:t>
            </a:r>
            <a:r>
              <a:rPr lang="en-US" sz="1400" b="0" i="0" u="none" strike="noStrike" kern="1200" baseline="30000" dirty="0">
                <a:solidFill>
                  <a:srgbClr val="FFFFFF"/>
                </a:solidFill>
                <a:latin typeface="Corbel"/>
                <a:ea typeface="+mn-ea"/>
                <a:cs typeface="+mn-cs"/>
              </a:rPr>
              <a:t>®</a:t>
            </a:r>
            <a:r>
              <a:rPr lang="en-US" sz="1400" b="0" i="0" u="none" strike="noStrike" kern="1200" baseline="0" dirty="0">
                <a:solidFill>
                  <a:srgbClr val="FFFFFF"/>
                </a:solidFill>
                <a:latin typeface="Corbel"/>
                <a:ea typeface="+mn-ea"/>
                <a:cs typeface="+mn-cs"/>
              </a:rPr>
              <a:t> are registered trademarks of </a:t>
            </a:r>
            <a:r>
              <a:rPr lang="en-US" sz="1400" b="0" i="0" u="none" strike="noStrike" kern="1200" baseline="0" dirty="0" err="1">
                <a:solidFill>
                  <a:srgbClr val="FFFFFF"/>
                </a:solidFill>
                <a:latin typeface="Corbel"/>
                <a:ea typeface="+mn-ea"/>
                <a:cs typeface="+mn-cs"/>
              </a:rPr>
              <a:t>Sitecore</a:t>
            </a:r>
            <a:r>
              <a:rPr lang="en-US" sz="1400" b="0" i="0" u="none" strike="noStrike" kern="1200" baseline="0" dirty="0">
                <a:solidFill>
                  <a:srgbClr val="FFFFFF"/>
                </a:solidFill>
                <a:latin typeface="Corbel"/>
                <a:ea typeface="+mn-ea"/>
                <a:cs typeface="+mn-cs"/>
              </a:rPr>
              <a:t> Corporation A/S. All other brand and product names are the property of their respective owners.</a:t>
            </a:r>
          </a:p>
          <a:p>
            <a:pPr algn="r"/>
            <a:endParaRPr lang="en-US" sz="1400" baseline="0" dirty="0">
              <a:solidFill>
                <a:srgbClr val="FFFFFF"/>
              </a:solidFill>
              <a:latin typeface="Corbel"/>
            </a:endParaRPr>
          </a:p>
        </p:txBody>
      </p:sp>
    </p:spTree>
    <p:extLst>
      <p:ext uri="{BB962C8B-B14F-4D97-AF65-F5344CB8AC3E}">
        <p14:creationId xmlns:p14="http://schemas.microsoft.com/office/powerpoint/2010/main" val="4011482356"/>
      </p:ext>
    </p:extLst>
  </p:cSld>
  <p:clrMapOvr>
    <a:masterClrMapping/>
  </p:clrMapOvr>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6876" y="1090640"/>
            <a:ext cx="11275200" cy="810000"/>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842864" y="6497339"/>
            <a:ext cx="1185264" cy="249555"/>
          </a:xfrm>
          <a:prstGeom prst="rect">
            <a:avLst/>
          </a:prstGeom>
        </p:spPr>
        <p:txBody>
          <a:bodyPr/>
          <a:lstStyle/>
          <a:p>
            <a:fld id="{C22AD53A-4A31-1849-8930-A19B857CB4AE}" type="slidenum">
              <a:rPr lang="en-US" smtClean="0">
                <a:solidFill>
                  <a:srgbClr val="51595F">
                    <a:tint val="75000"/>
                  </a:srgbClr>
                </a:solidFill>
              </a:rPr>
              <a:pPr/>
              <a:t>‹#›</a:t>
            </a:fld>
            <a:endParaRPr lang="en-US">
              <a:solidFill>
                <a:srgbClr val="51595F">
                  <a:tint val="75000"/>
                </a:srgbClr>
              </a:solidFill>
            </a:endParaRPr>
          </a:p>
        </p:txBody>
      </p:sp>
      <p:sp>
        <p:nvSpPr>
          <p:cNvPr id="4" name="Footer Placeholder 3"/>
          <p:cNvSpPr>
            <a:spLocks noGrp="1"/>
          </p:cNvSpPr>
          <p:nvPr>
            <p:ph type="ftr" sz="quarter" idx="11"/>
          </p:nvPr>
        </p:nvSpPr>
        <p:spPr>
          <a:xfrm>
            <a:off x="1375310" y="6468256"/>
            <a:ext cx="5269062" cy="389744"/>
          </a:xfrm>
          <a:prstGeom prst="rect">
            <a:avLst/>
          </a:prstGeom>
        </p:spPr>
        <p:txBody>
          <a:bodyPr/>
          <a:lstStyle/>
          <a:p>
            <a:r>
              <a:rPr lang="en-US">
                <a:solidFill>
                  <a:srgbClr val="51595F">
                    <a:tint val="75000"/>
                  </a:srgbClr>
                </a:solidFill>
              </a:rPr>
              <a:t>© 2001-2017 Sitecore Corporation A/S. All rights reserved. Sitecore® and Own the Experience® are registered trademarks of Sitecore Corporation A/S. All other brand and product names are the property of their respective owners.</a:t>
            </a:r>
            <a:endParaRPr lang="en-US" dirty="0">
              <a:solidFill>
                <a:srgbClr val="51595F">
                  <a:tint val="75000"/>
                </a:srgbClr>
              </a:solidFill>
            </a:endParaRPr>
          </a:p>
        </p:txBody>
      </p:sp>
    </p:spTree>
    <p:extLst>
      <p:ext uri="{BB962C8B-B14F-4D97-AF65-F5344CB8AC3E}">
        <p14:creationId xmlns:p14="http://schemas.microsoft.com/office/powerpoint/2010/main" val="2193206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Right-Purple/Blue/Teal">
    <p:spTree>
      <p:nvGrpSpPr>
        <p:cNvPr id="1" name=""/>
        <p:cNvGrpSpPr/>
        <p:nvPr/>
      </p:nvGrpSpPr>
      <p:grpSpPr>
        <a:xfrm>
          <a:off x="0" y="0"/>
          <a:ext cx="0" cy="0"/>
          <a:chOff x="0" y="0"/>
          <a:chExt cx="0" cy="0"/>
        </a:xfrm>
      </p:grpSpPr>
      <p:grpSp>
        <p:nvGrpSpPr>
          <p:cNvPr id="2" name="Group 1"/>
          <p:cNvGrpSpPr/>
          <p:nvPr userDrawn="1"/>
        </p:nvGrpSpPr>
        <p:grpSpPr>
          <a:xfrm flipH="1">
            <a:off x="3911743" y="-25400"/>
            <a:ext cx="8337367" cy="6915555"/>
            <a:chOff x="-38986" y="-27072"/>
            <a:chExt cx="8335196" cy="6915555"/>
          </a:xfrm>
        </p:grpSpPr>
        <p:sp>
          <p:nvSpPr>
            <p:cNvPr id="10" name="Freeform 9"/>
            <p:cNvSpPr/>
            <p:nvPr/>
          </p:nvSpPr>
          <p:spPr>
            <a:xfrm>
              <a:off x="-38986" y="-14497"/>
              <a:ext cx="8186282" cy="6669953"/>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234972 w 7014296"/>
                <a:gd name="connsiteY0" fmla="*/ 5776253 h 5776253"/>
                <a:gd name="connsiteX1" fmla="*/ 0 w 7014296"/>
                <a:gd name="connsiteY1" fmla="*/ 5743885 h 5776253"/>
                <a:gd name="connsiteX2" fmla="*/ 11652 w 7014296"/>
                <a:gd name="connsiteY2" fmla="*/ 0 h 5776253"/>
                <a:gd name="connsiteX3" fmla="*/ 6979341 w 7014296"/>
                <a:gd name="connsiteY3" fmla="*/ 0 h 5776253"/>
                <a:gd name="connsiteX4" fmla="*/ 7014296 w 7014296"/>
                <a:gd name="connsiteY4" fmla="*/ 3553519 h 5776253"/>
                <a:gd name="connsiteX5" fmla="*/ 4234972 w 7014296"/>
                <a:gd name="connsiteY5" fmla="*/ 5776253 h 5776253"/>
                <a:gd name="connsiteX0" fmla="*/ 4234972 w 6979341"/>
                <a:gd name="connsiteY0" fmla="*/ 5776253 h 5776253"/>
                <a:gd name="connsiteX1" fmla="*/ 0 w 6979341"/>
                <a:gd name="connsiteY1" fmla="*/ 5743885 h 5776253"/>
                <a:gd name="connsiteX2" fmla="*/ 11652 w 6979341"/>
                <a:gd name="connsiteY2" fmla="*/ 0 h 5776253"/>
                <a:gd name="connsiteX3" fmla="*/ 6979341 w 6979341"/>
                <a:gd name="connsiteY3" fmla="*/ 0 h 5776253"/>
                <a:gd name="connsiteX4" fmla="*/ 6787373 w 6979341"/>
                <a:gd name="connsiteY4" fmla="*/ 3236173 h 5776253"/>
                <a:gd name="connsiteX5" fmla="*/ 4234972 w 6979341"/>
                <a:gd name="connsiteY5" fmla="*/ 5776253 h 5776253"/>
                <a:gd name="connsiteX0" fmla="*/ 4234972 w 6787373"/>
                <a:gd name="connsiteY0" fmla="*/ 5776253 h 5776253"/>
                <a:gd name="connsiteX1" fmla="*/ 0 w 6787373"/>
                <a:gd name="connsiteY1" fmla="*/ 5743885 h 5776253"/>
                <a:gd name="connsiteX2" fmla="*/ 11652 w 6787373"/>
                <a:gd name="connsiteY2" fmla="*/ 0 h 5776253"/>
                <a:gd name="connsiteX3" fmla="*/ 6776731 w 6787373"/>
                <a:gd name="connsiteY3" fmla="*/ 81603 h 5776253"/>
                <a:gd name="connsiteX4" fmla="*/ 6787373 w 6787373"/>
                <a:gd name="connsiteY4" fmla="*/ 3236173 h 5776253"/>
                <a:gd name="connsiteX5" fmla="*/ 4234972 w 6787373"/>
                <a:gd name="connsiteY5" fmla="*/ 5776253 h 5776253"/>
                <a:gd name="connsiteX0" fmla="*/ 4234972 w 6787373"/>
                <a:gd name="connsiteY0" fmla="*/ 5721851 h 5721851"/>
                <a:gd name="connsiteX1" fmla="*/ 0 w 6787373"/>
                <a:gd name="connsiteY1" fmla="*/ 5689483 h 5721851"/>
                <a:gd name="connsiteX2" fmla="*/ 11652 w 6787373"/>
                <a:gd name="connsiteY2" fmla="*/ 0 h 5721851"/>
                <a:gd name="connsiteX3" fmla="*/ 6776731 w 6787373"/>
                <a:gd name="connsiteY3" fmla="*/ 27201 h 5721851"/>
                <a:gd name="connsiteX4" fmla="*/ 6787373 w 6787373"/>
                <a:gd name="connsiteY4" fmla="*/ 3181771 h 5721851"/>
                <a:gd name="connsiteX5" fmla="*/ 4234972 w 6787373"/>
                <a:gd name="connsiteY5" fmla="*/ 5721851 h 5721851"/>
                <a:gd name="connsiteX0" fmla="*/ 4234972 w 6793572"/>
                <a:gd name="connsiteY0" fmla="*/ 6102666 h 6102666"/>
                <a:gd name="connsiteX1" fmla="*/ 0 w 6793572"/>
                <a:gd name="connsiteY1" fmla="*/ 6070298 h 6102666"/>
                <a:gd name="connsiteX2" fmla="*/ 11652 w 6793572"/>
                <a:gd name="connsiteY2" fmla="*/ 380815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4234972 w 6793572"/>
                <a:gd name="connsiteY0" fmla="*/ 6102666 h 6102666"/>
                <a:gd name="connsiteX1" fmla="*/ 0 w 6793572"/>
                <a:gd name="connsiteY1" fmla="*/ 6070298 h 6102666"/>
                <a:gd name="connsiteX2" fmla="*/ 295306 w 6793572"/>
                <a:gd name="connsiteY2" fmla="*/ 0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3939666 w 6498266"/>
                <a:gd name="connsiteY0" fmla="*/ 6102666 h 6102666"/>
                <a:gd name="connsiteX1" fmla="*/ 12661 w 6498266"/>
                <a:gd name="connsiteY1" fmla="*/ 5952426 h 6102666"/>
                <a:gd name="connsiteX2" fmla="*/ 0 w 6498266"/>
                <a:gd name="connsiteY2" fmla="*/ 0 h 6102666"/>
                <a:gd name="connsiteX3" fmla="*/ 6497633 w 6498266"/>
                <a:gd name="connsiteY3" fmla="*/ 0 h 6102666"/>
                <a:gd name="connsiteX4" fmla="*/ 6492067 w 6498266"/>
                <a:gd name="connsiteY4" fmla="*/ 3562586 h 6102666"/>
                <a:gd name="connsiteX5" fmla="*/ 3939666 w 6498266"/>
                <a:gd name="connsiteY5" fmla="*/ 6102666 h 6102666"/>
                <a:gd name="connsiteX0" fmla="*/ 3996398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3996398 w 6498266"/>
                <a:gd name="connsiteY5" fmla="*/ 5948526 h 5952426"/>
                <a:gd name="connsiteX0" fmla="*/ 4036920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4036920 w 6498266"/>
                <a:gd name="connsiteY5" fmla="*/ 5948526 h 5952426"/>
                <a:gd name="connsiteX0" fmla="*/ 4036920 w 6498266"/>
                <a:gd name="connsiteY0" fmla="*/ 5948526 h 5952429"/>
                <a:gd name="connsiteX1" fmla="*/ 12661 w 6498266"/>
                <a:gd name="connsiteY1" fmla="*/ 5952426 h 5952429"/>
                <a:gd name="connsiteX2" fmla="*/ 0 w 6498266"/>
                <a:gd name="connsiteY2" fmla="*/ 0 h 5952429"/>
                <a:gd name="connsiteX3" fmla="*/ 6497633 w 6498266"/>
                <a:gd name="connsiteY3" fmla="*/ 0 h 5952429"/>
                <a:gd name="connsiteX4" fmla="*/ 6492067 w 6498266"/>
                <a:gd name="connsiteY4" fmla="*/ 3562586 h 5952429"/>
                <a:gd name="connsiteX5" fmla="*/ 4036920 w 6498266"/>
                <a:gd name="connsiteY5" fmla="*/ 5948526 h 5952429"/>
                <a:gd name="connsiteX0" fmla="*/ 4069002 w 6530348"/>
                <a:gd name="connsiteY0" fmla="*/ 5948526 h 5952429"/>
                <a:gd name="connsiteX1" fmla="*/ 310 w 6530348"/>
                <a:gd name="connsiteY1" fmla="*/ 5952426 h 5952429"/>
                <a:gd name="connsiteX2" fmla="*/ 32082 w 6530348"/>
                <a:gd name="connsiteY2" fmla="*/ 0 h 5952429"/>
                <a:gd name="connsiteX3" fmla="*/ 6529715 w 6530348"/>
                <a:gd name="connsiteY3" fmla="*/ 0 h 5952429"/>
                <a:gd name="connsiteX4" fmla="*/ 6524149 w 6530348"/>
                <a:gd name="connsiteY4" fmla="*/ 3562586 h 5952429"/>
                <a:gd name="connsiteX5" fmla="*/ 4069002 w 6530348"/>
                <a:gd name="connsiteY5" fmla="*/ 5948526 h 595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0348" h="5952429">
                  <a:moveTo>
                    <a:pt x="4069002" y="5948526"/>
                  </a:moveTo>
                  <a:lnTo>
                    <a:pt x="310" y="5952426"/>
                  </a:lnTo>
                  <a:cubicBezTo>
                    <a:pt x="-3910" y="5956587"/>
                    <a:pt x="36302" y="1984142"/>
                    <a:pt x="32082" y="0"/>
                  </a:cubicBezTo>
                  <a:lnTo>
                    <a:pt x="6529715" y="0"/>
                  </a:lnTo>
                  <a:cubicBezTo>
                    <a:pt x="6533262" y="1051523"/>
                    <a:pt x="6520602" y="2511063"/>
                    <a:pt x="6524149" y="3562586"/>
                  </a:cubicBezTo>
                  <a:lnTo>
                    <a:pt x="4069002" y="5948526"/>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1" name="Freeform 10"/>
            <p:cNvSpPr/>
            <p:nvPr/>
          </p:nvSpPr>
          <p:spPr>
            <a:xfrm>
              <a:off x="-8353" y="-27072"/>
              <a:ext cx="8304563" cy="6915555"/>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210588 h 6425930"/>
                <a:gd name="connsiteX4" fmla="*/ 23303 w 6734656"/>
                <a:gd name="connsiteY4" fmla="*/ 41247 h 6425930"/>
                <a:gd name="connsiteX0" fmla="*/ 6721956 w 6734656"/>
                <a:gd name="connsiteY0" fmla="*/ 0 h 6221922"/>
                <a:gd name="connsiteX1" fmla="*/ 6734656 w 6734656"/>
                <a:gd name="connsiteY1" fmla="*/ 3291843 h 6221922"/>
                <a:gd name="connsiteX2" fmla="*/ 3324477 w 6734656"/>
                <a:gd name="connsiteY2" fmla="*/ 6221922 h 6221922"/>
                <a:gd name="connsiteX3" fmla="*/ 0 w 6734656"/>
                <a:gd name="connsiteY3" fmla="*/ 6210588 h 6221922"/>
                <a:gd name="connsiteX4" fmla="*/ 23303 w 6734656"/>
                <a:gd name="connsiteY4" fmla="*/ 41247 h 6221922"/>
                <a:gd name="connsiteX0" fmla="*/ 6721956 w 6734656"/>
                <a:gd name="connsiteY0" fmla="*/ 0 h 6210588"/>
                <a:gd name="connsiteX1" fmla="*/ 6734656 w 6734656"/>
                <a:gd name="connsiteY1" fmla="*/ 3291843 h 6210588"/>
                <a:gd name="connsiteX2" fmla="*/ 3446043 w 6734656"/>
                <a:gd name="connsiteY2" fmla="*/ 6194721 h 6210588"/>
                <a:gd name="connsiteX3" fmla="*/ 0 w 6734656"/>
                <a:gd name="connsiteY3" fmla="*/ 6210588 h 6210588"/>
                <a:gd name="connsiteX4" fmla="*/ 23303 w 6734656"/>
                <a:gd name="connsiteY4" fmla="*/ 41247 h 6210588"/>
                <a:gd name="connsiteX0" fmla="*/ 6721956 w 6734656"/>
                <a:gd name="connsiteY0" fmla="*/ 0 h 6210588"/>
                <a:gd name="connsiteX1" fmla="*/ 6734656 w 6734656"/>
                <a:gd name="connsiteY1" fmla="*/ 3291843 h 6210588"/>
                <a:gd name="connsiteX2" fmla="*/ 3559504 w 6734656"/>
                <a:gd name="connsiteY2" fmla="*/ 6185655 h 6210588"/>
                <a:gd name="connsiteX3" fmla="*/ 0 w 6734656"/>
                <a:gd name="connsiteY3" fmla="*/ 6210588 h 6210588"/>
                <a:gd name="connsiteX4" fmla="*/ 23303 w 6734656"/>
                <a:gd name="connsiteY4" fmla="*/ 41247 h 6210588"/>
                <a:gd name="connsiteX0" fmla="*/ 6721956 w 6734656"/>
                <a:gd name="connsiteY0" fmla="*/ 0 h 6212857"/>
                <a:gd name="connsiteX1" fmla="*/ 6734656 w 6734656"/>
                <a:gd name="connsiteY1" fmla="*/ 3291843 h 6212857"/>
                <a:gd name="connsiteX2" fmla="*/ 3559504 w 6734656"/>
                <a:gd name="connsiteY2" fmla="*/ 6212857 h 6212857"/>
                <a:gd name="connsiteX3" fmla="*/ 0 w 6734656"/>
                <a:gd name="connsiteY3" fmla="*/ 6210588 h 6212857"/>
                <a:gd name="connsiteX4" fmla="*/ 23303 w 6734656"/>
                <a:gd name="connsiteY4" fmla="*/ 41247 h 6212857"/>
                <a:gd name="connsiteX0" fmla="*/ 6721956 w 6722075"/>
                <a:gd name="connsiteY0" fmla="*/ 0 h 6212857"/>
                <a:gd name="connsiteX1" fmla="*/ 6621194 w 6722075"/>
                <a:gd name="connsiteY1" fmla="*/ 3155838 h 6212857"/>
                <a:gd name="connsiteX2" fmla="*/ 3559504 w 6722075"/>
                <a:gd name="connsiteY2" fmla="*/ 6212857 h 6212857"/>
                <a:gd name="connsiteX3" fmla="*/ 0 w 6722075"/>
                <a:gd name="connsiteY3" fmla="*/ 6210588 h 6212857"/>
                <a:gd name="connsiteX4" fmla="*/ 23303 w 6722075"/>
                <a:gd name="connsiteY4" fmla="*/ 41247 h 6212857"/>
                <a:gd name="connsiteX0" fmla="*/ 6624703 w 6625623"/>
                <a:gd name="connsiteY0" fmla="*/ 0 h 6230991"/>
                <a:gd name="connsiteX1" fmla="*/ 6621194 w 6625623"/>
                <a:gd name="connsiteY1" fmla="*/ 3173972 h 6230991"/>
                <a:gd name="connsiteX2" fmla="*/ 3559504 w 6625623"/>
                <a:gd name="connsiteY2" fmla="*/ 6230991 h 6230991"/>
                <a:gd name="connsiteX3" fmla="*/ 0 w 6625623"/>
                <a:gd name="connsiteY3" fmla="*/ 6228722 h 6230991"/>
                <a:gd name="connsiteX4" fmla="*/ 23303 w 6625623"/>
                <a:gd name="connsiteY4" fmla="*/ 59381 h 6230991"/>
                <a:gd name="connsiteX0" fmla="*/ 6624703 w 6624703"/>
                <a:gd name="connsiteY0" fmla="*/ 456 h 6231447"/>
                <a:gd name="connsiteX1" fmla="*/ 6621194 w 6624703"/>
                <a:gd name="connsiteY1" fmla="*/ 3174428 h 6231447"/>
                <a:gd name="connsiteX2" fmla="*/ 3559504 w 6624703"/>
                <a:gd name="connsiteY2" fmla="*/ 6231447 h 6231447"/>
                <a:gd name="connsiteX3" fmla="*/ 0 w 6624703"/>
                <a:gd name="connsiteY3" fmla="*/ 6229178 h 6231447"/>
                <a:gd name="connsiteX4" fmla="*/ 23303 w 6624703"/>
                <a:gd name="connsiteY4" fmla="*/ 59837 h 6231447"/>
                <a:gd name="connsiteX0" fmla="*/ 6624703 w 6624703"/>
                <a:gd name="connsiteY0" fmla="*/ 4088 h 6171610"/>
                <a:gd name="connsiteX1" fmla="*/ 6621194 w 6624703"/>
                <a:gd name="connsiteY1" fmla="*/ 3114591 h 6171610"/>
                <a:gd name="connsiteX2" fmla="*/ 3559504 w 6624703"/>
                <a:gd name="connsiteY2" fmla="*/ 6171610 h 6171610"/>
                <a:gd name="connsiteX3" fmla="*/ 0 w 6624703"/>
                <a:gd name="connsiteY3" fmla="*/ 6169341 h 6171610"/>
                <a:gd name="connsiteX4" fmla="*/ 23303 w 6624703"/>
                <a:gd name="connsiteY4" fmla="*/ 0 h 617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703" h="6171610">
                  <a:moveTo>
                    <a:pt x="6624703" y="4088"/>
                  </a:moveTo>
                  <a:cubicBezTo>
                    <a:pt x="6620832" y="-32010"/>
                    <a:pt x="6616961" y="2017310"/>
                    <a:pt x="6621194" y="3114591"/>
                  </a:cubicBezTo>
                  <a:lnTo>
                    <a:pt x="3559504" y="6171610"/>
                  </a:lnTo>
                  <a:lnTo>
                    <a:pt x="0" y="6169341"/>
                  </a:lnTo>
                  <a:cubicBezTo>
                    <a:pt x="7768" y="4041113"/>
                    <a:pt x="15535" y="2128228"/>
                    <a:pt x="23303" y="0"/>
                  </a:cubicBezTo>
                </a:path>
              </a:pathLst>
            </a:custGeom>
            <a:solidFill>
              <a:schemeClr val="accent1">
                <a:alpha val="75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2" name="Freeform 11"/>
            <p:cNvSpPr/>
            <p:nvPr/>
          </p:nvSpPr>
          <p:spPr>
            <a:xfrm>
              <a:off x="-30475" y="-23181"/>
              <a:ext cx="7981481" cy="640487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724063 w 6366974"/>
                <a:gd name="connsiteY4" fmla="*/ 5428502 h 5744591"/>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594392 w 6366974"/>
                <a:gd name="connsiteY4" fmla="*/ 5736781 h 5744591"/>
                <a:gd name="connsiteX0" fmla="*/ 0 w 6366974"/>
                <a:gd name="connsiteY0" fmla="*/ 5728117 h 5728117"/>
                <a:gd name="connsiteX1" fmla="*/ 1905 w 6366974"/>
                <a:gd name="connsiteY1" fmla="*/ 0 h 5728117"/>
                <a:gd name="connsiteX2" fmla="*/ 6366974 w 6366974"/>
                <a:gd name="connsiteY2" fmla="*/ 26411 h 5728117"/>
                <a:gd name="connsiteX3" fmla="*/ 6355533 w 6366974"/>
                <a:gd name="connsiteY3" fmla="*/ 2997783 h 5728117"/>
                <a:gd name="connsiteX4" fmla="*/ 3594392 w 6366974"/>
                <a:gd name="connsiteY4" fmla="*/ 5720307 h 5728117"/>
                <a:gd name="connsiteX0" fmla="*/ 0 w 6366974"/>
                <a:gd name="connsiteY0" fmla="*/ 5701706 h 5701706"/>
                <a:gd name="connsiteX1" fmla="*/ 100479 w 6366974"/>
                <a:gd name="connsiteY1" fmla="*/ 145127 h 5701706"/>
                <a:gd name="connsiteX2" fmla="*/ 6366974 w 6366974"/>
                <a:gd name="connsiteY2" fmla="*/ 0 h 5701706"/>
                <a:gd name="connsiteX3" fmla="*/ 6355533 w 6366974"/>
                <a:gd name="connsiteY3" fmla="*/ 2971372 h 5701706"/>
                <a:gd name="connsiteX4" fmla="*/ 3594392 w 6366974"/>
                <a:gd name="connsiteY4" fmla="*/ 5693896 h 5701706"/>
                <a:gd name="connsiteX0" fmla="*/ 0 w 6366974"/>
                <a:gd name="connsiteY0" fmla="*/ 5715865 h 5715865"/>
                <a:gd name="connsiteX1" fmla="*/ 23810 w 6366974"/>
                <a:gd name="connsiteY1" fmla="*/ 0 h 5715865"/>
                <a:gd name="connsiteX2" fmla="*/ 6366974 w 6366974"/>
                <a:gd name="connsiteY2" fmla="*/ 14159 h 5715865"/>
                <a:gd name="connsiteX3" fmla="*/ 6355533 w 6366974"/>
                <a:gd name="connsiteY3" fmla="*/ 2985531 h 5715865"/>
                <a:gd name="connsiteX4" fmla="*/ 3594392 w 6366974"/>
                <a:gd name="connsiteY4" fmla="*/ 5708055 h 57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74" h="5715865">
                  <a:moveTo>
                    <a:pt x="0" y="5715865"/>
                  </a:moveTo>
                  <a:cubicBezTo>
                    <a:pt x="2974" y="3933442"/>
                    <a:pt x="20836" y="1782423"/>
                    <a:pt x="23810" y="0"/>
                  </a:cubicBezTo>
                  <a:lnTo>
                    <a:pt x="6366974" y="14159"/>
                  </a:lnTo>
                  <a:cubicBezTo>
                    <a:pt x="6363160" y="1001978"/>
                    <a:pt x="6359347" y="1997712"/>
                    <a:pt x="6355533" y="2985531"/>
                  </a:cubicBezTo>
                  <a:lnTo>
                    <a:pt x="3594392" y="5708055"/>
                  </a:lnTo>
                </a:path>
              </a:pathLst>
            </a:custGeom>
            <a:solidFill>
              <a:srgbClr val="651F76">
                <a:alpha val="85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grpSp>
      <p:sp>
        <p:nvSpPr>
          <p:cNvPr id="9" name="Picture Placeholder 6"/>
          <p:cNvSpPr>
            <a:spLocks noGrp="1"/>
          </p:cNvSpPr>
          <p:nvPr>
            <p:ph type="pic" sz="quarter" idx="11"/>
          </p:nvPr>
        </p:nvSpPr>
        <p:spPr>
          <a:xfrm>
            <a:off x="-17202" y="-11494"/>
            <a:ext cx="7754788" cy="6919848"/>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3943" h="6005421">
                <a:moveTo>
                  <a:pt x="4381" y="0"/>
                </a:moveTo>
                <a:lnTo>
                  <a:pt x="3653456" y="3819"/>
                </a:lnTo>
                <a:cubicBezTo>
                  <a:pt x="3651589" y="1000890"/>
                  <a:pt x="3654077" y="2024497"/>
                  <a:pt x="3652210" y="3021568"/>
                </a:cubicBezTo>
                <a:lnTo>
                  <a:pt x="3786966" y="3130768"/>
                </a:lnTo>
                <a:cubicBezTo>
                  <a:pt x="3786000" y="3239439"/>
                  <a:pt x="3791561" y="3360354"/>
                  <a:pt x="3790595" y="3469025"/>
                </a:cubicBezTo>
                <a:lnTo>
                  <a:pt x="6619791" y="5771257"/>
                </a:lnTo>
                <a:cubicBezTo>
                  <a:pt x="6633660" y="5763788"/>
                  <a:pt x="6924606" y="5769235"/>
                  <a:pt x="6948671" y="5767218"/>
                </a:cubicBezTo>
                <a:cubicBezTo>
                  <a:pt x="6959198" y="5768935"/>
                  <a:pt x="7165592" y="5958522"/>
                  <a:pt x="7173943" y="5968403"/>
                </a:cubicBezTo>
                <a:lnTo>
                  <a:pt x="15914" y="5966849"/>
                </a:lnTo>
                <a:cubicBezTo>
                  <a:pt x="16507" y="5344398"/>
                  <a:pt x="-117" y="6108356"/>
                  <a:pt x="476" y="5993418"/>
                </a:cubicBezTo>
                <a:cubicBezTo>
                  <a:pt x="-2140" y="4208699"/>
                  <a:pt x="6997" y="1784719"/>
                  <a:pt x="4381" y="0"/>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
        <p:nvSpPr>
          <p:cNvPr id="13" name="Title 1"/>
          <p:cNvSpPr>
            <a:spLocks noGrp="1"/>
          </p:cNvSpPr>
          <p:nvPr>
            <p:ph type="title" hasCustomPrompt="1"/>
          </p:nvPr>
        </p:nvSpPr>
        <p:spPr>
          <a:xfrm>
            <a:off x="4837411" y="769330"/>
            <a:ext cx="6773423" cy="1516670"/>
          </a:xfrm>
          <a:prstGeom prst="rect">
            <a:avLst/>
          </a:prstGeom>
          <a:ln>
            <a:noFill/>
          </a:ln>
        </p:spPr>
        <p:txBody>
          <a:bodyPr lIns="0" tIns="0" rIns="0" bIns="0" anchor="t" anchorCtr="0">
            <a:normAutofit/>
          </a:bodyPr>
          <a:lstStyle>
            <a:lvl1pPr algn="r">
              <a:lnSpc>
                <a:spcPct val="100000"/>
              </a:lnSpc>
              <a:defRPr sz="4800" baseline="0">
                <a:solidFill>
                  <a:schemeClr val="bg1"/>
                </a:solidFill>
              </a:defRPr>
            </a:lvl1pPr>
          </a:lstStyle>
          <a:p>
            <a:r>
              <a:rPr lang="en-US" dirty="0"/>
              <a:t>Click to add headline for this slide here</a:t>
            </a:r>
          </a:p>
        </p:txBody>
      </p:sp>
      <p:sp>
        <p:nvSpPr>
          <p:cNvPr id="15" name="Text Placeholder 2"/>
          <p:cNvSpPr>
            <a:spLocks noGrp="1"/>
          </p:cNvSpPr>
          <p:nvPr>
            <p:ph type="body" sz="quarter" idx="12" hasCustomPrompt="1"/>
          </p:nvPr>
        </p:nvSpPr>
        <p:spPr>
          <a:xfrm>
            <a:off x="6367224" y="2451735"/>
            <a:ext cx="5256303" cy="2831466"/>
          </a:xfrm>
          <a:prstGeom prst="rect">
            <a:avLst/>
          </a:prstGeom>
          <a:ln>
            <a:noFill/>
          </a:ln>
        </p:spPr>
        <p:txBody>
          <a:bodyPr lIns="0" tIns="0" rIns="0" bIns="0">
            <a:normAutofit/>
          </a:bodyPr>
          <a:lstStyle>
            <a:lvl1pPr algn="r">
              <a:lnSpc>
                <a:spcPct val="150000"/>
              </a:lnSpc>
              <a:spcBef>
                <a:spcPts val="0"/>
              </a:spcBef>
              <a:spcAft>
                <a:spcPts val="0"/>
              </a:spcAft>
              <a:defRPr sz="2800">
                <a:solidFill>
                  <a:srgbClr val="FFFFFF"/>
                </a:solidFill>
              </a:defRPr>
            </a:lvl1pPr>
            <a:lvl2pPr marL="1262063" indent="-223838" algn="r">
              <a:lnSpc>
                <a:spcPct val="120000"/>
              </a:lnSpc>
              <a:spcBef>
                <a:spcPts val="0"/>
              </a:spcBef>
              <a:spcAft>
                <a:spcPts val="0"/>
              </a:spcAft>
              <a:buClr>
                <a:schemeClr val="bg1"/>
              </a:buClr>
              <a:buFont typeface="Wingdings" charset="2"/>
              <a:buChar char="§"/>
              <a:defRPr sz="2400">
                <a:solidFill>
                  <a:srgbClr val="FFFFFF"/>
                </a:solidFill>
              </a:defRPr>
            </a:lvl2pPr>
            <a:lvl3pPr marL="1262063" indent="-223838" algn="r">
              <a:lnSpc>
                <a:spcPct val="120000"/>
              </a:lnSpc>
              <a:spcBef>
                <a:spcPts val="0"/>
              </a:spcBef>
              <a:spcAft>
                <a:spcPts val="0"/>
              </a:spcAft>
              <a:buClr>
                <a:schemeClr val="bg1"/>
              </a:buClr>
              <a:buSzPct val="100000"/>
              <a:buFont typeface="Arial"/>
              <a:buChar char="•"/>
              <a:defRPr sz="2200">
                <a:solidFill>
                  <a:srgbClr val="FFFFFF"/>
                </a:solidFill>
              </a:defRPr>
            </a:lvl3pPr>
            <a:lvl4pPr marL="1262063" indent="-223838" algn="r">
              <a:lnSpc>
                <a:spcPct val="150000"/>
              </a:lnSpc>
              <a:spcBef>
                <a:spcPts val="0"/>
              </a:spcBef>
              <a:spcAft>
                <a:spcPts val="0"/>
              </a:spcAft>
              <a:buClr>
                <a:schemeClr val="bg1"/>
              </a:buClr>
              <a:defRPr sz="2000">
                <a:solidFill>
                  <a:srgbClr val="FFFFFF"/>
                </a:solidFill>
                <a:latin typeface="Corbel"/>
                <a:cs typeface="Corbel"/>
              </a:defRPr>
            </a:lvl4pPr>
            <a:lvl5pPr marL="1262063" indent="-223838" algn="r">
              <a:lnSpc>
                <a:spcPct val="150000"/>
              </a:lnSpc>
              <a:spcBef>
                <a:spcPts val="0"/>
              </a:spcBef>
              <a:spcAft>
                <a:spcPts val="0"/>
              </a:spcAft>
              <a:buClr>
                <a:schemeClr val="bg1"/>
              </a:buClr>
              <a:buSzPct val="70000"/>
              <a:buFont typeface="Lucida Grande"/>
              <a:buChar char="•"/>
              <a:defRPr sz="1800">
                <a:solidFill>
                  <a:srgbClr val="FFFFFF"/>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4029219"/>
      </p:ext>
    </p:extLst>
  </p:cSld>
  <p:clrMapOvr>
    <a:masterClrMapping/>
  </p:clrMapOvr>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asic Headline/Text: Teal">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1999" cy="899322"/>
          </a:xfrm>
          <a:prstGeom prst="rect">
            <a:avLst/>
          </a:prstGeom>
        </p:spPr>
      </p:pic>
      <p:sp>
        <p:nvSpPr>
          <p:cNvPr id="4" name="Slide Number Placeholder 3"/>
          <p:cNvSpPr>
            <a:spLocks noGrp="1"/>
          </p:cNvSpPr>
          <p:nvPr userDrawn="1">
            <p:ph type="sldNum" sz="quarter" idx="13"/>
          </p:nvPr>
        </p:nvSpPr>
        <p:spPr>
          <a:xfrm>
            <a:off x="10842864" y="6497339"/>
            <a:ext cx="1185264" cy="249555"/>
          </a:xfrm>
          <a:prstGeom prst="rect">
            <a:avLst/>
          </a:prstGeom>
        </p:spPr>
        <p:txBody>
          <a:bodyPr/>
          <a:lstStyle/>
          <a:p>
            <a:fld id="{C22AD53A-4A31-1849-8930-A19B857CB4AE}" type="slidenum">
              <a:rPr lang="en-US" smtClean="0"/>
              <a:pPr/>
              <a:t>‹#›</a:t>
            </a:fld>
            <a:endParaRPr lang="en-US"/>
          </a:p>
        </p:txBody>
      </p:sp>
      <p:sp>
        <p:nvSpPr>
          <p:cNvPr id="12" name="Rectangle 11"/>
          <p:cNvSpPr/>
          <p:nvPr userDrawn="1"/>
        </p:nvSpPr>
        <p:spPr>
          <a:xfrm>
            <a:off x="0" y="0"/>
            <a:ext cx="274377" cy="895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pic>
        <p:nvPicPr>
          <p:cNvPr id="11" name="Picture 10" descr="Sitecore_logo_tagline_WHT_lr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9135" y="187790"/>
            <a:ext cx="1627185" cy="541853"/>
          </a:xfrm>
          <a:prstGeom prst="rect">
            <a:avLst/>
          </a:prstGeom>
        </p:spPr>
      </p:pic>
      <p:sp>
        <p:nvSpPr>
          <p:cNvPr id="15" name="Content Placeholder 4"/>
          <p:cNvSpPr>
            <a:spLocks noGrp="1"/>
          </p:cNvSpPr>
          <p:nvPr>
            <p:ph sz="quarter" idx="11" hasCustomPrompt="1"/>
          </p:nvPr>
        </p:nvSpPr>
        <p:spPr>
          <a:xfrm>
            <a:off x="431921" y="1310640"/>
            <a:ext cx="11356757" cy="5090160"/>
          </a:xfrm>
          <a:prstGeom prst="rect">
            <a:avLst/>
          </a:prstGeom>
        </p:spPr>
        <p:txBody>
          <a:bodyPr>
            <a:normAutofit/>
          </a:bodyPr>
          <a:lstStyle>
            <a:lvl1pPr>
              <a:defRPr sz="2800">
                <a:solidFill>
                  <a:schemeClr val="tx1"/>
                </a:solidFill>
              </a:defRPr>
            </a:lvl1pPr>
            <a:lvl2pPr marL="346075" indent="-173038">
              <a:lnSpc>
                <a:spcPct val="100000"/>
              </a:lnSpc>
              <a:spcBef>
                <a:spcPts val="0"/>
              </a:spcBef>
              <a:spcAft>
                <a:spcPts val="1200"/>
              </a:spcAft>
              <a:buClr>
                <a:schemeClr val="tx1"/>
              </a:buClr>
              <a:buFont typeface="Wingdings" charset="2"/>
              <a:buChar char="§"/>
              <a:defRPr sz="2400">
                <a:solidFill>
                  <a:schemeClr val="tx1"/>
                </a:solidFill>
              </a:defRPr>
            </a:lvl2pPr>
            <a:lvl3pPr marL="574675" indent="-173038">
              <a:lnSpc>
                <a:spcPct val="100000"/>
              </a:lnSpc>
              <a:spcBef>
                <a:spcPts val="0"/>
              </a:spcBef>
              <a:spcAft>
                <a:spcPts val="1200"/>
              </a:spcAft>
              <a:buClr>
                <a:schemeClr val="tx1"/>
              </a:buClr>
              <a:buSzPct val="100000"/>
              <a:buFont typeface="Arial"/>
              <a:buChar char="•"/>
              <a:tabLst/>
              <a:defRPr sz="2000">
                <a:solidFill>
                  <a:schemeClr val="tx1"/>
                </a:solidFill>
              </a:defRPr>
            </a:lvl3pPr>
            <a:lvl4pPr marL="866775" indent="-173038">
              <a:lnSpc>
                <a:spcPct val="100000"/>
              </a:lnSpc>
              <a:spcBef>
                <a:spcPts val="0"/>
              </a:spcBef>
              <a:spcAft>
                <a:spcPts val="1200"/>
              </a:spcAft>
              <a:buClr>
                <a:schemeClr val="tx1"/>
              </a:buClr>
              <a:defRPr>
                <a:solidFill>
                  <a:schemeClr val="tx1"/>
                </a:solidFill>
                <a:latin typeface="Corbel"/>
                <a:cs typeface="Corbel"/>
              </a:defRPr>
            </a:lvl4pPr>
            <a:lvl5pPr marL="1260475" indent="-173038">
              <a:lnSpc>
                <a:spcPct val="100000"/>
              </a:lnSpc>
              <a:spcBef>
                <a:spcPts val="0"/>
              </a:spcBef>
              <a:spcAft>
                <a:spcPts val="1200"/>
              </a:spcAft>
              <a:buSzPct val="80000"/>
              <a:defRPr>
                <a:solidFill>
                  <a:schemeClr val="tx1"/>
                </a:solidFill>
                <a:latin typeface="Corbel"/>
              </a:defRPr>
            </a:lvl5pPr>
          </a:lstStyle>
          <a:p>
            <a:pPr lvl="0"/>
            <a:r>
              <a:rPr lang="en-US"/>
              <a:t>Click to add support text here</a:t>
            </a:r>
          </a:p>
          <a:p>
            <a:pPr lvl="1"/>
            <a:r>
              <a:rPr lang="en-US"/>
              <a:t>Second level</a:t>
            </a:r>
          </a:p>
          <a:p>
            <a:pPr lvl="2"/>
            <a:r>
              <a:rPr lang="en-US"/>
              <a:t>Third level</a:t>
            </a:r>
          </a:p>
          <a:p>
            <a:pPr lvl="3"/>
            <a:r>
              <a:rPr lang="en-US"/>
              <a:t>Fourth level</a:t>
            </a:r>
          </a:p>
          <a:p>
            <a:pPr lvl="4"/>
            <a:r>
              <a:rPr lang="en-US"/>
              <a:t>Fifth level</a:t>
            </a:r>
          </a:p>
        </p:txBody>
      </p:sp>
      <p:sp>
        <p:nvSpPr>
          <p:cNvPr id="9"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a:t>Click to add slide headline here</a:t>
            </a:r>
          </a:p>
        </p:txBody>
      </p:sp>
    </p:spTree>
    <p:extLst>
      <p:ext uri="{BB962C8B-B14F-4D97-AF65-F5344CB8AC3E}">
        <p14:creationId xmlns:p14="http://schemas.microsoft.com/office/powerpoint/2010/main" val="35888139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15" name="Freeform: Shape 14"/>
          <p:cNvSpPr/>
          <p:nvPr userDrawn="1"/>
        </p:nvSpPr>
        <p:spPr>
          <a:xfrm>
            <a:off x="0" y="0"/>
            <a:ext cx="6973600" cy="6858000"/>
          </a:xfrm>
          <a:custGeom>
            <a:avLst/>
            <a:gdLst>
              <a:gd name="connsiteX0" fmla="*/ 0 w 6973600"/>
              <a:gd name="connsiteY0" fmla="*/ 0 h 6858000"/>
              <a:gd name="connsiteX1" fmla="*/ 5256756 w 6973600"/>
              <a:gd name="connsiteY1" fmla="*/ 0 h 6858000"/>
              <a:gd name="connsiteX2" fmla="*/ 6973600 w 6973600"/>
              <a:gd name="connsiteY2" fmla="*/ 0 h 6858000"/>
              <a:gd name="connsiteX3" fmla="*/ 5259100 w 6973600"/>
              <a:gd name="connsiteY3" fmla="*/ 6858000 h 6858000"/>
              <a:gd name="connsiteX4" fmla="*/ 5256756 w 6973600"/>
              <a:gd name="connsiteY4" fmla="*/ 6858000 h 6858000"/>
              <a:gd name="connsiteX5" fmla="*/ 0 w 69736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3600" h="6858000">
                <a:moveTo>
                  <a:pt x="0" y="0"/>
                </a:moveTo>
                <a:lnTo>
                  <a:pt x="5256756" y="0"/>
                </a:lnTo>
                <a:lnTo>
                  <a:pt x="6973600" y="0"/>
                </a:lnTo>
                <a:lnTo>
                  <a:pt x="5259100" y="6858000"/>
                </a:lnTo>
                <a:lnTo>
                  <a:pt x="5256756" y="6858000"/>
                </a:lnTo>
                <a:lnTo>
                  <a:pt x="0" y="685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99" dirty="0"/>
          </a:p>
        </p:txBody>
      </p:sp>
      <p:sp>
        <p:nvSpPr>
          <p:cNvPr id="2" name="Title 1"/>
          <p:cNvSpPr>
            <a:spLocks noGrp="1"/>
          </p:cNvSpPr>
          <p:nvPr>
            <p:ph type="title"/>
          </p:nvPr>
        </p:nvSpPr>
        <p:spPr>
          <a:xfrm>
            <a:off x="419100" y="365127"/>
            <a:ext cx="4914900" cy="491125"/>
          </a:xfrm>
        </p:spPr>
        <p:txBody>
          <a:bodyPr/>
          <a:lstStyle>
            <a:lvl1pPr>
              <a:defRPr>
                <a:solidFill>
                  <a:schemeClr val="tx1"/>
                </a:solidFill>
              </a:defRPr>
            </a:lvl1pPr>
          </a:lstStyle>
          <a:p>
            <a:endParaRPr lang="en-US" dirty="0"/>
          </a:p>
        </p:txBody>
      </p:sp>
      <p:sp>
        <p:nvSpPr>
          <p:cNvPr id="8" name="Text Placeholder 7"/>
          <p:cNvSpPr>
            <a:spLocks noGrp="1"/>
          </p:cNvSpPr>
          <p:nvPr>
            <p:ph type="body" sz="quarter" idx="11"/>
          </p:nvPr>
        </p:nvSpPr>
        <p:spPr>
          <a:xfrm>
            <a:off x="419100" y="1411818"/>
            <a:ext cx="4914900" cy="4684183"/>
          </a:xfrm>
        </p:spPr>
        <p:txBody>
          <a:bodyPr>
            <a:normAutofit/>
          </a:bodyPr>
          <a:lstStyle>
            <a:lvl1pPr marL="0" indent="0">
              <a:buClr>
                <a:schemeClr val="bg1"/>
              </a:buClr>
              <a:buNone/>
              <a:defRPr sz="1999">
                <a:solidFill>
                  <a:schemeClr val="tx1"/>
                </a:solidFill>
              </a:defRPr>
            </a:lvl1pPr>
            <a:lvl2pPr marL="228531" indent="0">
              <a:buClr>
                <a:schemeClr val="bg1"/>
              </a:buClr>
              <a:buNone/>
              <a:defRPr sz="1799">
                <a:solidFill>
                  <a:schemeClr val="bg1"/>
                </a:solidFill>
              </a:defRPr>
            </a:lvl2pPr>
            <a:lvl3pPr marL="457063" indent="0">
              <a:buClr>
                <a:schemeClr val="bg1"/>
              </a:buClr>
              <a:buNone/>
              <a:defRPr sz="1600">
                <a:solidFill>
                  <a:schemeClr val="bg1"/>
                </a:solidFill>
              </a:defRPr>
            </a:lvl3pPr>
            <a:lvl4pPr marL="685594" indent="0">
              <a:buClr>
                <a:schemeClr val="bg1"/>
              </a:buClr>
              <a:buNone/>
              <a:defRPr sz="1400">
                <a:solidFill>
                  <a:schemeClr val="bg1"/>
                </a:solidFill>
              </a:defRPr>
            </a:lvl4pPr>
            <a:lvl5pPr marL="914126" indent="0">
              <a:buClr>
                <a:schemeClr val="bg1"/>
              </a:buClr>
              <a:buNone/>
              <a:defRPr sz="1400">
                <a:solidFill>
                  <a:schemeClr val="bg1"/>
                </a:solidFill>
              </a:defRPr>
            </a:lvl5pPr>
          </a:lstStyle>
          <a:p>
            <a:pPr lvl="0"/>
            <a:r>
              <a:rPr lang="en-US" dirty="0"/>
              <a:t>Edit Master text styles</a:t>
            </a:r>
          </a:p>
        </p:txBody>
      </p:sp>
      <p:sp>
        <p:nvSpPr>
          <p:cNvPr id="9" name="Picture Placeholder 8"/>
          <p:cNvSpPr>
            <a:spLocks noGrp="1"/>
          </p:cNvSpPr>
          <p:nvPr>
            <p:ph type="pic" sz="quarter" idx="12"/>
          </p:nvPr>
        </p:nvSpPr>
        <p:spPr>
          <a:xfrm>
            <a:off x="5259100" y="0"/>
            <a:ext cx="6932900" cy="6858000"/>
          </a:xfrm>
          <a:custGeom>
            <a:avLst/>
            <a:gdLst>
              <a:gd name="connsiteX0" fmla="*/ 1714500 w 6932900"/>
              <a:gd name="connsiteY0" fmla="*/ 0 h 6858000"/>
              <a:gd name="connsiteX1" fmla="*/ 6932900 w 6932900"/>
              <a:gd name="connsiteY1" fmla="*/ 0 h 6858000"/>
              <a:gd name="connsiteX2" fmla="*/ 6932900 w 6932900"/>
              <a:gd name="connsiteY2" fmla="*/ 6858000 h 6858000"/>
              <a:gd name="connsiteX3" fmla="*/ 0 w 6932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32900" h="6858000">
                <a:moveTo>
                  <a:pt x="1714500" y="0"/>
                </a:moveTo>
                <a:lnTo>
                  <a:pt x="6932900" y="0"/>
                </a:lnTo>
                <a:lnTo>
                  <a:pt x="6932900" y="6858000"/>
                </a:lnTo>
                <a:lnTo>
                  <a:pt x="0" y="6858000"/>
                </a:lnTo>
                <a:close/>
              </a:path>
            </a:pathLst>
          </a:custGeom>
        </p:spPr>
        <p:txBody>
          <a:bodyPr wrap="square" anchor="ctr">
            <a:noAutofit/>
          </a:bodyPr>
          <a:lstStyle>
            <a:lvl1pPr algn="ctr">
              <a:defRPr/>
            </a:lvl1pPr>
          </a:lstStyle>
          <a:p>
            <a:endParaRPr lang="en-US" dirty="0"/>
          </a:p>
        </p:txBody>
      </p:sp>
    </p:spTree>
    <p:extLst>
      <p:ext uri="{BB962C8B-B14F-4D97-AF65-F5344CB8AC3E}">
        <p14:creationId xmlns:p14="http://schemas.microsoft.com/office/powerpoint/2010/main" val="54263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Basic Headline/Text: Teal">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1999" cy="899322"/>
          </a:xfrm>
          <a:prstGeom prst="rect">
            <a:avLst/>
          </a:prstGeom>
        </p:spPr>
      </p:pic>
      <p:sp>
        <p:nvSpPr>
          <p:cNvPr id="4" name="Slide Number Placeholder 3"/>
          <p:cNvSpPr>
            <a:spLocks noGrp="1"/>
          </p:cNvSpPr>
          <p:nvPr>
            <p:ph type="sldNum" sz="quarter" idx="13"/>
          </p:nvPr>
        </p:nvSpPr>
        <p:spPr>
          <a:xfrm>
            <a:off x="10842864" y="6497339"/>
            <a:ext cx="1185264" cy="249555"/>
          </a:xfrm>
          <a:prstGeom prst="rect">
            <a:avLst/>
          </a:prstGeom>
        </p:spPr>
        <p:txBody>
          <a:bodyPr/>
          <a:lstStyle/>
          <a:p>
            <a:fld id="{C22AD53A-4A31-1849-8930-A19B857CB4AE}" type="slidenum">
              <a:rPr lang="en-US" smtClean="0"/>
              <a:pPr/>
              <a:t>‹#›</a:t>
            </a:fld>
            <a:endParaRPr lang="en-US" dirty="0"/>
          </a:p>
        </p:txBody>
      </p:sp>
      <p:sp>
        <p:nvSpPr>
          <p:cNvPr id="12" name="Rectangle 11"/>
          <p:cNvSpPr/>
          <p:nvPr/>
        </p:nvSpPr>
        <p:spPr>
          <a:xfrm>
            <a:off x="0" y="0"/>
            <a:ext cx="274377" cy="895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latin typeface="Corbel"/>
            </a:endParaRPr>
          </a:p>
        </p:txBody>
      </p:sp>
      <p:pic>
        <p:nvPicPr>
          <p:cNvPr id="11" name="Picture 10" descr="Sitecore_logo_tagline_WHT_lr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29127" y="187787"/>
            <a:ext cx="1627185" cy="541853"/>
          </a:xfrm>
          <a:prstGeom prst="rect">
            <a:avLst/>
          </a:prstGeom>
        </p:spPr>
      </p:pic>
      <p:sp>
        <p:nvSpPr>
          <p:cNvPr id="15" name="Content Placeholder 4"/>
          <p:cNvSpPr>
            <a:spLocks noGrp="1"/>
          </p:cNvSpPr>
          <p:nvPr>
            <p:ph sz="quarter" idx="11" hasCustomPrompt="1"/>
          </p:nvPr>
        </p:nvSpPr>
        <p:spPr>
          <a:xfrm>
            <a:off x="431913" y="1310640"/>
            <a:ext cx="11356757" cy="5090160"/>
          </a:xfrm>
          <a:prstGeom prst="rect">
            <a:avLst/>
          </a:prstGeom>
        </p:spPr>
        <p:txBody>
          <a:bodyPr>
            <a:normAutofit/>
          </a:bodyPr>
          <a:lstStyle>
            <a:lvl1pPr>
              <a:defRPr sz="2800">
                <a:solidFill>
                  <a:schemeClr val="tx1"/>
                </a:solidFill>
              </a:defRPr>
            </a:lvl1pPr>
            <a:lvl2pPr marL="346075" indent="-173038">
              <a:lnSpc>
                <a:spcPct val="100000"/>
              </a:lnSpc>
              <a:spcBef>
                <a:spcPts val="0"/>
              </a:spcBef>
              <a:spcAft>
                <a:spcPts val="1200"/>
              </a:spcAft>
              <a:buClr>
                <a:schemeClr val="tx1"/>
              </a:buClr>
              <a:buFont typeface="Wingdings" charset="2"/>
              <a:buChar char="§"/>
              <a:defRPr sz="2400">
                <a:solidFill>
                  <a:schemeClr val="tx1"/>
                </a:solidFill>
              </a:defRPr>
            </a:lvl2pPr>
            <a:lvl3pPr marL="574675" indent="-173038">
              <a:lnSpc>
                <a:spcPct val="100000"/>
              </a:lnSpc>
              <a:spcBef>
                <a:spcPts val="0"/>
              </a:spcBef>
              <a:spcAft>
                <a:spcPts val="1200"/>
              </a:spcAft>
              <a:buClr>
                <a:schemeClr val="tx1"/>
              </a:buClr>
              <a:buSzPct val="100000"/>
              <a:buFont typeface="Arial"/>
              <a:buChar char="•"/>
              <a:tabLst/>
              <a:defRPr sz="2000">
                <a:solidFill>
                  <a:schemeClr val="tx1"/>
                </a:solidFill>
              </a:defRPr>
            </a:lvl3pPr>
            <a:lvl4pPr marL="866775" indent="-173038">
              <a:lnSpc>
                <a:spcPct val="100000"/>
              </a:lnSpc>
              <a:spcBef>
                <a:spcPts val="0"/>
              </a:spcBef>
              <a:spcAft>
                <a:spcPts val="1200"/>
              </a:spcAft>
              <a:buClr>
                <a:schemeClr val="tx1"/>
              </a:buClr>
              <a:defRPr>
                <a:solidFill>
                  <a:schemeClr val="tx1"/>
                </a:solidFill>
                <a:latin typeface="Corbel"/>
                <a:cs typeface="Corbel"/>
              </a:defRPr>
            </a:lvl4pPr>
            <a:lvl5pPr marL="1260475" indent="-173038">
              <a:lnSpc>
                <a:spcPct val="100000"/>
              </a:lnSpc>
              <a:spcBef>
                <a:spcPts val="0"/>
              </a:spcBef>
              <a:spcAft>
                <a:spcPts val="1200"/>
              </a:spcAft>
              <a:buSzPct val="80000"/>
              <a:defRPr>
                <a:solidFill>
                  <a:schemeClr val="tx1"/>
                </a:solidFill>
                <a:latin typeface="Corbel"/>
              </a:defRPr>
            </a:lvl5pPr>
          </a:lstStyle>
          <a:p>
            <a:pPr lvl="0"/>
            <a:r>
              <a:rPr lang="en-US"/>
              <a:t>Click to add support text here</a:t>
            </a:r>
          </a:p>
          <a:p>
            <a:pPr lvl="1"/>
            <a:r>
              <a:rPr lang="en-US"/>
              <a:t>Second level</a:t>
            </a:r>
          </a:p>
          <a:p>
            <a:pPr lvl="2"/>
            <a:r>
              <a:rPr lang="en-US"/>
              <a:t>Third level</a:t>
            </a:r>
          </a:p>
          <a:p>
            <a:pPr lvl="3"/>
            <a:r>
              <a:rPr lang="en-US"/>
              <a:t>Fourth level</a:t>
            </a:r>
          </a:p>
          <a:p>
            <a:pPr lvl="4"/>
            <a:r>
              <a:rPr lang="en-US"/>
              <a:t>Fifth level</a:t>
            </a:r>
          </a:p>
        </p:txBody>
      </p:sp>
      <p:sp>
        <p:nvSpPr>
          <p:cNvPr id="9" name="Title 2"/>
          <p:cNvSpPr>
            <a:spLocks noGrp="1"/>
          </p:cNvSpPr>
          <p:nvPr>
            <p:ph type="title" hasCustomPrompt="1"/>
          </p:nvPr>
        </p:nvSpPr>
        <p:spPr>
          <a:xfrm>
            <a:off x="482729" y="136093"/>
            <a:ext cx="9275490" cy="648999"/>
          </a:xfrm>
          <a:prstGeom prst="rect">
            <a:avLst/>
          </a:prstGeom>
        </p:spPr>
        <p:txBody>
          <a:bodyPr vert="horz"/>
          <a:lstStyle>
            <a:lvl1pPr>
              <a:defRPr sz="3000" baseline="0">
                <a:solidFill>
                  <a:schemeClr val="bg1"/>
                </a:solidFill>
              </a:defRPr>
            </a:lvl1pPr>
          </a:lstStyle>
          <a:p>
            <a:r>
              <a:rPr lang="en-US"/>
              <a:t>Click to add slide headline here</a:t>
            </a:r>
          </a:p>
        </p:txBody>
      </p:sp>
    </p:spTree>
    <p:extLst>
      <p:ext uri="{BB962C8B-B14F-4D97-AF65-F5344CB8AC3E}">
        <p14:creationId xmlns:p14="http://schemas.microsoft.com/office/powerpoint/2010/main" val="20502924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asic Headline/Text: Purple">
    <p:spTree>
      <p:nvGrpSpPr>
        <p:cNvPr id="1" name=""/>
        <p:cNvGrpSpPr/>
        <p:nvPr/>
      </p:nvGrpSpPr>
      <p:grpSpPr>
        <a:xfrm>
          <a:off x="0" y="0"/>
          <a:ext cx="0" cy="0"/>
          <a:chOff x="0" y="0"/>
          <a:chExt cx="0" cy="0"/>
        </a:xfrm>
      </p:grpSpPr>
      <p:sp>
        <p:nvSpPr>
          <p:cNvPr id="8" name="Content Placeholder 4"/>
          <p:cNvSpPr>
            <a:spLocks noGrp="1"/>
          </p:cNvSpPr>
          <p:nvPr>
            <p:ph sz="quarter" idx="11" hasCustomPrompt="1"/>
          </p:nvPr>
        </p:nvSpPr>
        <p:spPr>
          <a:xfrm>
            <a:off x="431917" y="1310640"/>
            <a:ext cx="11356757" cy="5090160"/>
          </a:xfrm>
          <a:prstGeom prst="rect">
            <a:avLst/>
          </a:prstGeom>
        </p:spPr>
        <p:txBody>
          <a:bodyPr>
            <a:normAutofit/>
          </a:bodyPr>
          <a:lstStyle>
            <a:lvl1pPr>
              <a:defRPr sz="2800">
                <a:solidFill>
                  <a:schemeClr val="tx1"/>
                </a:solidFill>
              </a:defRPr>
            </a:lvl1pPr>
            <a:lvl2pPr marL="346075" indent="-173038">
              <a:lnSpc>
                <a:spcPct val="100000"/>
              </a:lnSpc>
              <a:spcBef>
                <a:spcPts val="0"/>
              </a:spcBef>
              <a:spcAft>
                <a:spcPts val="1200"/>
              </a:spcAft>
              <a:buClr>
                <a:schemeClr val="tx1"/>
              </a:buClr>
              <a:buFont typeface="Wingdings" charset="2"/>
              <a:buChar char="§"/>
              <a:defRPr sz="2400">
                <a:solidFill>
                  <a:schemeClr val="tx1"/>
                </a:solidFill>
              </a:defRPr>
            </a:lvl2pPr>
            <a:lvl3pPr marL="574675" indent="-173038">
              <a:lnSpc>
                <a:spcPct val="100000"/>
              </a:lnSpc>
              <a:spcBef>
                <a:spcPts val="0"/>
              </a:spcBef>
              <a:spcAft>
                <a:spcPts val="1200"/>
              </a:spcAft>
              <a:buClr>
                <a:schemeClr val="tx1"/>
              </a:buClr>
              <a:buSzPct val="100000"/>
              <a:buFont typeface="Arial"/>
              <a:buChar char="•"/>
              <a:tabLst/>
              <a:defRPr sz="2000">
                <a:solidFill>
                  <a:schemeClr val="tx1"/>
                </a:solidFill>
              </a:defRPr>
            </a:lvl3pPr>
            <a:lvl4pPr marL="866775" indent="-173038">
              <a:lnSpc>
                <a:spcPct val="100000"/>
              </a:lnSpc>
              <a:spcBef>
                <a:spcPts val="0"/>
              </a:spcBef>
              <a:spcAft>
                <a:spcPts val="1200"/>
              </a:spcAft>
              <a:buClr>
                <a:schemeClr val="tx1"/>
              </a:buClr>
              <a:defRPr>
                <a:solidFill>
                  <a:schemeClr val="tx1"/>
                </a:solidFill>
                <a:latin typeface="Corbel"/>
                <a:cs typeface="Corbel"/>
              </a:defRPr>
            </a:lvl4pPr>
            <a:lvl5pPr marL="1260475" indent="-173038">
              <a:lnSpc>
                <a:spcPct val="100000"/>
              </a:lnSpc>
              <a:spcBef>
                <a:spcPts val="0"/>
              </a:spcBef>
              <a:spcAft>
                <a:spcPts val="1200"/>
              </a:spcAft>
              <a:buSzPct val="80000"/>
              <a:defRPr>
                <a:solidFill>
                  <a:schemeClr val="tx1"/>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top-bar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5"/>
            <a:ext cx="12192000" cy="899323"/>
          </a:xfrm>
          <a:prstGeom prst="rect">
            <a:avLst/>
          </a:prstGeom>
        </p:spPr>
      </p:pic>
      <p:sp>
        <p:nvSpPr>
          <p:cNvPr id="6" name="Rectangle 5"/>
          <p:cNvSpPr/>
          <p:nvPr userDrawn="1"/>
        </p:nvSpPr>
        <p:spPr>
          <a:xfrm>
            <a:off x="0" y="0"/>
            <a:ext cx="274377" cy="895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a:endParaRPr>
          </a:p>
        </p:txBody>
      </p:sp>
      <p:pic>
        <p:nvPicPr>
          <p:cNvPr id="10" name="Picture 9" descr="Sitecore_logo_tagline_WHT_lr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9131" y="187790"/>
            <a:ext cx="1627185" cy="541853"/>
          </a:xfrm>
          <a:prstGeom prst="rect">
            <a:avLst/>
          </a:prstGeom>
        </p:spPr>
      </p:pic>
      <p:sp>
        <p:nvSpPr>
          <p:cNvPr id="18" name="Slide Number Placeholder 17"/>
          <p:cNvSpPr>
            <a:spLocks noGrp="1"/>
          </p:cNvSpPr>
          <p:nvPr userDrawn="1">
            <p:ph type="sldNum" sz="quarter" idx="13"/>
          </p:nvPr>
        </p:nvSpPr>
        <p:spPr>
          <a:xfrm>
            <a:off x="10842864" y="6497339"/>
            <a:ext cx="1185264" cy="249555"/>
          </a:xfrm>
          <a:prstGeom prst="rect">
            <a:avLst/>
          </a:prstGeom>
        </p:spPr>
        <p:txBody>
          <a:bodyPr/>
          <a:lstStyle/>
          <a:p>
            <a:fld id="{C22AD53A-4A31-1849-8930-A19B857CB4AE}" type="slidenum">
              <a:rPr lang="en-US" smtClean="0"/>
              <a:pPr/>
              <a:t>‹#›</a:t>
            </a:fld>
            <a:endParaRPr lang="en-US" dirty="0"/>
          </a:p>
        </p:txBody>
      </p:sp>
      <p:sp>
        <p:nvSpPr>
          <p:cNvPr id="9"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spTree>
    <p:extLst>
      <p:ext uri="{BB962C8B-B14F-4D97-AF65-F5344CB8AC3E}">
        <p14:creationId xmlns:p14="http://schemas.microsoft.com/office/powerpoint/2010/main" val="36903706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elcome Page">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userDrawn="1"/>
        </p:nvSpPr>
        <p:spPr>
          <a:xfrm>
            <a:off x="0" y="0"/>
            <a:ext cx="12192000" cy="6858000"/>
          </a:xfrm>
          <a:prstGeom prst="rect">
            <a:avLst/>
          </a:prstGeom>
          <a:solidFill>
            <a:schemeClr val="bg2">
              <a:lumMod val="1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3" name="TextBox 2"/>
          <p:cNvSpPr txBox="1"/>
          <p:nvPr userDrawn="1"/>
        </p:nvSpPr>
        <p:spPr>
          <a:xfrm>
            <a:off x="1140737" y="2099594"/>
            <a:ext cx="9693641" cy="2349233"/>
          </a:xfrm>
          <a:prstGeom prst="rect">
            <a:avLst/>
          </a:prstGeom>
          <a:noFill/>
        </p:spPr>
        <p:txBody>
          <a:bodyPr wrap="square" rtlCol="0">
            <a:spAutoFit/>
          </a:bodyPr>
          <a:lstStyle/>
          <a:p>
            <a:pPr algn="ctr"/>
            <a:r>
              <a:rPr lang="en-US" sz="14666" b="1" dirty="0">
                <a:solidFill>
                  <a:schemeClr val="bg1"/>
                </a:solidFill>
                <a:latin typeface="Arial" charset="0"/>
                <a:ea typeface="Arial" charset="0"/>
                <a:cs typeface="Arial" charset="0"/>
              </a:rPr>
              <a:t>Welcome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52823" y="5793524"/>
            <a:ext cx="1786333" cy="654989"/>
          </a:xfrm>
          <a:prstGeom prst="rect">
            <a:avLst/>
          </a:prstGeom>
        </p:spPr>
      </p:pic>
    </p:spTree>
    <p:extLst>
      <p:ext uri="{BB962C8B-B14F-4D97-AF65-F5344CB8AC3E}">
        <p14:creationId xmlns:p14="http://schemas.microsoft.com/office/powerpoint/2010/main" val="1041491783"/>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Option 1">
    <p:bg>
      <p:bgPr>
        <a:blipFill dpi="0" rotWithShape="1">
          <a:blip r:embed="rId2" cstate="screen">
            <a:alphaModFix amt="9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bk object 16"/>
          <p:cNvSpPr/>
          <p:nvPr userDrawn="1"/>
        </p:nvSpPr>
        <p:spPr>
          <a:xfrm>
            <a:off x="0" y="1"/>
            <a:ext cx="9042400" cy="5793523"/>
          </a:xfrm>
          <a:custGeom>
            <a:avLst/>
            <a:gdLst/>
            <a:ahLst/>
            <a:cxnLst/>
            <a:rect l="l" t="t" r="r" b="b"/>
            <a:pathLst>
              <a:path w="6454140" h="5419725">
                <a:moveTo>
                  <a:pt x="6453974" y="0"/>
                </a:moveTo>
                <a:lnTo>
                  <a:pt x="0" y="0"/>
                </a:lnTo>
                <a:lnTo>
                  <a:pt x="0" y="5419204"/>
                </a:lnTo>
                <a:lnTo>
                  <a:pt x="5584190" y="5419204"/>
                </a:lnTo>
                <a:lnTo>
                  <a:pt x="6453974" y="4563249"/>
                </a:lnTo>
                <a:lnTo>
                  <a:pt x="6453974" y="0"/>
                </a:lnTo>
                <a:close/>
              </a:path>
            </a:pathLst>
          </a:custGeom>
          <a:solidFill>
            <a:schemeClr val="tx1">
              <a:alpha val="72000"/>
            </a:schemeClr>
          </a:solidFill>
        </p:spPr>
        <p:txBody>
          <a:bodyPr wrap="square" lIns="0" tIns="0" rIns="0" bIns="0" rtlCol="0"/>
          <a:lstStyle/>
          <a:p>
            <a:endParaRPr sz="2533">
              <a:solidFill>
                <a:schemeClr val="accent1"/>
              </a:solidFill>
            </a:endParaRPr>
          </a:p>
        </p:txBody>
      </p:sp>
      <p:sp>
        <p:nvSpPr>
          <p:cNvPr id="7" name="Text Placeholder 8"/>
          <p:cNvSpPr>
            <a:spLocks noGrp="1"/>
          </p:cNvSpPr>
          <p:nvPr>
            <p:ph type="body" sz="quarter" idx="10" hasCustomPrompt="1"/>
          </p:nvPr>
        </p:nvSpPr>
        <p:spPr>
          <a:xfrm>
            <a:off x="448371" y="1068171"/>
            <a:ext cx="8271813" cy="1631951"/>
          </a:xfrm>
          <a:prstGeom prst="rect">
            <a:avLst/>
          </a:prstGeom>
        </p:spPr>
        <p:txBody>
          <a:bodyPr vert="horz">
            <a:noAutofit/>
          </a:bodyPr>
          <a:lstStyle>
            <a:lvl1pPr marL="0" indent="0">
              <a:lnSpc>
                <a:spcPct val="90000"/>
              </a:lnSpc>
              <a:buFontTx/>
              <a:buNone/>
              <a:defRPr sz="5067" b="1" baseline="0">
                <a:solidFill>
                  <a:schemeClr val="bg1"/>
                </a:solidFill>
              </a:defRPr>
            </a:lvl1pPr>
          </a:lstStyle>
          <a:p>
            <a:pPr lvl="0"/>
            <a:r>
              <a:rPr lang="en-US" dirty="0"/>
              <a:t>Title Line 1</a:t>
            </a:r>
          </a:p>
          <a:p>
            <a:pPr lvl="0"/>
            <a:r>
              <a:rPr lang="en-US" dirty="0"/>
              <a:t>Title Line 2</a:t>
            </a:r>
          </a:p>
        </p:txBody>
      </p:sp>
      <p:sp>
        <p:nvSpPr>
          <p:cNvPr id="8" name="Text Placeholder 8"/>
          <p:cNvSpPr>
            <a:spLocks noGrp="1"/>
          </p:cNvSpPr>
          <p:nvPr>
            <p:ph type="body" sz="quarter" idx="11" hasCustomPrompt="1"/>
          </p:nvPr>
        </p:nvSpPr>
        <p:spPr>
          <a:xfrm>
            <a:off x="450266" y="3399615"/>
            <a:ext cx="5999621" cy="444252"/>
          </a:xfrm>
          <a:prstGeom prst="rect">
            <a:avLst/>
          </a:prstGeom>
        </p:spPr>
        <p:txBody>
          <a:bodyPr vert="horz">
            <a:normAutofit/>
          </a:bodyPr>
          <a:lstStyle>
            <a:lvl1pPr marL="0" indent="0">
              <a:lnSpc>
                <a:spcPct val="90000"/>
              </a:lnSpc>
              <a:buFontTx/>
              <a:buNone/>
              <a:defRPr sz="3733" b="0" baseline="0">
                <a:solidFill>
                  <a:schemeClr val="bg1"/>
                </a:solidFill>
              </a:defRPr>
            </a:lvl1pPr>
          </a:lstStyle>
          <a:p>
            <a:pPr lvl="0"/>
            <a:r>
              <a:rPr lang="en-US" dirty="0"/>
              <a:t>First Name Last Name</a:t>
            </a:r>
          </a:p>
        </p:txBody>
      </p:sp>
      <p:sp>
        <p:nvSpPr>
          <p:cNvPr id="12" name="Text Placeholder 8"/>
          <p:cNvSpPr>
            <a:spLocks noGrp="1"/>
          </p:cNvSpPr>
          <p:nvPr>
            <p:ph type="body" sz="quarter" idx="12" hasCustomPrompt="1"/>
          </p:nvPr>
        </p:nvSpPr>
        <p:spPr>
          <a:xfrm>
            <a:off x="450266" y="4100688"/>
            <a:ext cx="5999621" cy="482441"/>
          </a:xfrm>
          <a:prstGeom prst="rect">
            <a:avLst/>
          </a:prstGeom>
        </p:spPr>
        <p:txBody>
          <a:bodyPr vert="horz">
            <a:normAutofit/>
          </a:bodyPr>
          <a:lstStyle>
            <a:lvl1pPr marL="0" indent="0">
              <a:lnSpc>
                <a:spcPct val="90000"/>
              </a:lnSpc>
              <a:buFontTx/>
              <a:buNone/>
              <a:defRPr sz="2400" b="0" baseline="0">
                <a:solidFill>
                  <a:schemeClr val="bg1"/>
                </a:solidFill>
              </a:defRPr>
            </a:lvl1pPr>
          </a:lstStyle>
          <a:p>
            <a:pPr lvl="0"/>
            <a:r>
              <a:rPr lang="en-US" dirty="0"/>
              <a:t>Title</a:t>
            </a:r>
          </a:p>
        </p:txBody>
      </p:sp>
      <p:sp>
        <p:nvSpPr>
          <p:cNvPr id="10" name="Text Placeholder 8"/>
          <p:cNvSpPr>
            <a:spLocks noGrp="1"/>
          </p:cNvSpPr>
          <p:nvPr>
            <p:ph type="body" sz="quarter" idx="13" hasCustomPrompt="1"/>
          </p:nvPr>
        </p:nvSpPr>
        <p:spPr>
          <a:xfrm>
            <a:off x="450266" y="4680921"/>
            <a:ext cx="5999621" cy="413111"/>
          </a:xfrm>
          <a:prstGeom prst="rect">
            <a:avLst/>
          </a:prstGeom>
        </p:spPr>
        <p:txBody>
          <a:bodyPr vert="horz">
            <a:normAutofit/>
          </a:bodyPr>
          <a:lstStyle>
            <a:lvl1pPr marL="0" indent="0">
              <a:lnSpc>
                <a:spcPct val="90000"/>
              </a:lnSpc>
              <a:buFontTx/>
              <a:buNone/>
              <a:defRPr sz="1600" b="0" baseline="0">
                <a:solidFill>
                  <a:schemeClr val="bg1"/>
                </a:solidFill>
              </a:defRPr>
            </a:lvl1pPr>
          </a:lstStyle>
          <a:p>
            <a:pPr lvl="0"/>
            <a:r>
              <a:rPr lang="en-US" dirty="0"/>
              <a:t>Date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52823" y="5793524"/>
            <a:ext cx="1786333" cy="654989"/>
          </a:xfrm>
          <a:prstGeom prst="rect">
            <a:avLst/>
          </a:prstGeom>
        </p:spPr>
      </p:pic>
    </p:spTree>
    <p:extLst>
      <p:ext uri="{BB962C8B-B14F-4D97-AF65-F5344CB8AC3E}">
        <p14:creationId xmlns:p14="http://schemas.microsoft.com/office/powerpoint/2010/main" val="2447704036"/>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Option 2">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270" y="0"/>
            <a:ext cx="12234137" cy="685800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52823" y="5793524"/>
            <a:ext cx="1786333" cy="654989"/>
          </a:xfrm>
          <a:prstGeom prst="rect">
            <a:avLst/>
          </a:prstGeom>
        </p:spPr>
      </p:pic>
      <p:sp>
        <p:nvSpPr>
          <p:cNvPr id="10" name="bk object 16"/>
          <p:cNvSpPr/>
          <p:nvPr userDrawn="1"/>
        </p:nvSpPr>
        <p:spPr>
          <a:xfrm>
            <a:off x="0" y="-1995"/>
            <a:ext cx="9042400" cy="5793523"/>
          </a:xfrm>
          <a:custGeom>
            <a:avLst/>
            <a:gdLst/>
            <a:ahLst/>
            <a:cxnLst/>
            <a:rect l="l" t="t" r="r" b="b"/>
            <a:pathLst>
              <a:path w="6454140" h="5419725">
                <a:moveTo>
                  <a:pt x="6453974" y="0"/>
                </a:moveTo>
                <a:lnTo>
                  <a:pt x="0" y="0"/>
                </a:lnTo>
                <a:lnTo>
                  <a:pt x="0" y="5419204"/>
                </a:lnTo>
                <a:lnTo>
                  <a:pt x="5584190" y="5419204"/>
                </a:lnTo>
                <a:lnTo>
                  <a:pt x="6453974" y="4563249"/>
                </a:lnTo>
                <a:lnTo>
                  <a:pt x="6453974" y="0"/>
                </a:lnTo>
                <a:close/>
              </a:path>
            </a:pathLst>
          </a:custGeom>
          <a:solidFill>
            <a:schemeClr val="bg1">
              <a:alpha val="28000"/>
            </a:schemeClr>
          </a:solidFill>
        </p:spPr>
        <p:txBody>
          <a:bodyPr wrap="square" lIns="0" tIns="0" rIns="0" bIns="0" rtlCol="0"/>
          <a:lstStyle/>
          <a:p>
            <a:endParaRPr sz="2533">
              <a:solidFill>
                <a:schemeClr val="accent1"/>
              </a:solidFill>
            </a:endParaRPr>
          </a:p>
        </p:txBody>
      </p:sp>
      <p:sp>
        <p:nvSpPr>
          <p:cNvPr id="12" name="Text Placeholder 8"/>
          <p:cNvSpPr>
            <a:spLocks noGrp="1"/>
          </p:cNvSpPr>
          <p:nvPr>
            <p:ph type="body" sz="quarter" idx="10" hasCustomPrompt="1"/>
          </p:nvPr>
        </p:nvSpPr>
        <p:spPr>
          <a:xfrm>
            <a:off x="448371" y="1102037"/>
            <a:ext cx="8271813" cy="1631951"/>
          </a:xfrm>
          <a:prstGeom prst="rect">
            <a:avLst/>
          </a:prstGeom>
        </p:spPr>
        <p:txBody>
          <a:bodyPr vert="horz">
            <a:noAutofit/>
          </a:bodyPr>
          <a:lstStyle>
            <a:lvl1pPr marL="0" indent="0">
              <a:lnSpc>
                <a:spcPct val="90000"/>
              </a:lnSpc>
              <a:buFontTx/>
              <a:buNone/>
              <a:defRPr sz="5067" b="1" baseline="0">
                <a:solidFill>
                  <a:schemeClr val="bg1"/>
                </a:solidFill>
              </a:defRPr>
            </a:lvl1pPr>
          </a:lstStyle>
          <a:p>
            <a:pPr lvl="0"/>
            <a:r>
              <a:rPr lang="en-US" dirty="0"/>
              <a:t>Title Line 1</a:t>
            </a:r>
          </a:p>
          <a:p>
            <a:pPr lvl="0"/>
            <a:r>
              <a:rPr lang="en-US" dirty="0"/>
              <a:t>Title Line 2</a:t>
            </a:r>
          </a:p>
        </p:txBody>
      </p:sp>
      <p:sp>
        <p:nvSpPr>
          <p:cNvPr id="17" name="Text Placeholder 8"/>
          <p:cNvSpPr>
            <a:spLocks noGrp="1"/>
          </p:cNvSpPr>
          <p:nvPr>
            <p:ph type="body" sz="quarter" idx="11" hasCustomPrompt="1"/>
          </p:nvPr>
        </p:nvSpPr>
        <p:spPr>
          <a:xfrm>
            <a:off x="450266" y="3433481"/>
            <a:ext cx="5999621" cy="444252"/>
          </a:xfrm>
          <a:prstGeom prst="rect">
            <a:avLst/>
          </a:prstGeom>
        </p:spPr>
        <p:txBody>
          <a:bodyPr vert="horz">
            <a:normAutofit/>
          </a:bodyPr>
          <a:lstStyle>
            <a:lvl1pPr marL="0" indent="0">
              <a:lnSpc>
                <a:spcPct val="90000"/>
              </a:lnSpc>
              <a:buFontTx/>
              <a:buNone/>
              <a:defRPr sz="3733" b="0" baseline="0">
                <a:solidFill>
                  <a:schemeClr val="bg1"/>
                </a:solidFill>
              </a:defRPr>
            </a:lvl1pPr>
          </a:lstStyle>
          <a:p>
            <a:pPr lvl="0"/>
            <a:r>
              <a:rPr lang="en-US" dirty="0"/>
              <a:t>First Name Last Name</a:t>
            </a:r>
          </a:p>
        </p:txBody>
      </p:sp>
      <p:sp>
        <p:nvSpPr>
          <p:cNvPr id="18" name="Text Placeholder 8"/>
          <p:cNvSpPr>
            <a:spLocks noGrp="1"/>
          </p:cNvSpPr>
          <p:nvPr>
            <p:ph type="body" sz="quarter" idx="12" hasCustomPrompt="1"/>
          </p:nvPr>
        </p:nvSpPr>
        <p:spPr>
          <a:xfrm>
            <a:off x="450266" y="4134553"/>
            <a:ext cx="5999621" cy="482441"/>
          </a:xfrm>
          <a:prstGeom prst="rect">
            <a:avLst/>
          </a:prstGeom>
        </p:spPr>
        <p:txBody>
          <a:bodyPr vert="horz">
            <a:normAutofit/>
          </a:bodyPr>
          <a:lstStyle>
            <a:lvl1pPr marL="0" indent="0">
              <a:lnSpc>
                <a:spcPct val="90000"/>
              </a:lnSpc>
              <a:buFontTx/>
              <a:buNone/>
              <a:defRPr sz="2400" b="0" baseline="0">
                <a:solidFill>
                  <a:schemeClr val="bg1"/>
                </a:solidFill>
              </a:defRPr>
            </a:lvl1pPr>
          </a:lstStyle>
          <a:p>
            <a:pPr lvl="0"/>
            <a:r>
              <a:rPr lang="en-US" dirty="0"/>
              <a:t>Title</a:t>
            </a:r>
          </a:p>
        </p:txBody>
      </p:sp>
      <p:sp>
        <p:nvSpPr>
          <p:cNvPr id="19" name="Text Placeholder 8"/>
          <p:cNvSpPr>
            <a:spLocks noGrp="1"/>
          </p:cNvSpPr>
          <p:nvPr>
            <p:ph type="body" sz="quarter" idx="13" hasCustomPrompt="1"/>
          </p:nvPr>
        </p:nvSpPr>
        <p:spPr>
          <a:xfrm>
            <a:off x="450266" y="4714786"/>
            <a:ext cx="5999621" cy="413111"/>
          </a:xfrm>
          <a:prstGeom prst="rect">
            <a:avLst/>
          </a:prstGeom>
        </p:spPr>
        <p:txBody>
          <a:bodyPr vert="horz">
            <a:normAutofit/>
          </a:bodyPr>
          <a:lstStyle>
            <a:lvl1pPr marL="0" indent="0">
              <a:lnSpc>
                <a:spcPct val="90000"/>
              </a:lnSpc>
              <a:buFontTx/>
              <a:buNone/>
              <a:defRPr sz="1600" b="0" baseline="0">
                <a:solidFill>
                  <a:schemeClr val="bg1"/>
                </a:solidFill>
              </a:defRPr>
            </a:lvl1pPr>
          </a:lstStyle>
          <a:p>
            <a:pPr lvl="0"/>
            <a:r>
              <a:rPr lang="en-US" dirty="0"/>
              <a:t>Date</a:t>
            </a:r>
          </a:p>
        </p:txBody>
      </p:sp>
    </p:spTree>
    <p:extLst>
      <p:ext uri="{BB962C8B-B14F-4D97-AF65-F5344CB8AC3E}">
        <p14:creationId xmlns:p14="http://schemas.microsoft.com/office/powerpoint/2010/main" val="238764602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Option 3">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 y="1"/>
            <a:ext cx="12193172" cy="6858000"/>
          </a:xfrm>
          <a:prstGeom prst="rect">
            <a:avLst/>
          </a:prstGeom>
        </p:spPr>
      </p:pic>
      <p:sp>
        <p:nvSpPr>
          <p:cNvPr id="4" name="Rectangle 3"/>
          <p:cNvSpPr/>
          <p:nvPr userDrawn="1"/>
        </p:nvSpPr>
        <p:spPr>
          <a:xfrm>
            <a:off x="-1172" y="1"/>
            <a:ext cx="12192000" cy="6943344"/>
          </a:xfrm>
          <a:prstGeom prst="rect">
            <a:avLst/>
          </a:prstGeom>
          <a:solidFill>
            <a:schemeClr val="bg2">
              <a:lumMod val="1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52823" y="5793524"/>
            <a:ext cx="1786333" cy="654989"/>
          </a:xfrm>
          <a:prstGeom prst="rect">
            <a:avLst/>
          </a:prstGeom>
        </p:spPr>
      </p:pic>
      <p:sp>
        <p:nvSpPr>
          <p:cNvPr id="10" name="bk object 16"/>
          <p:cNvSpPr/>
          <p:nvPr userDrawn="1"/>
        </p:nvSpPr>
        <p:spPr>
          <a:xfrm>
            <a:off x="0" y="2668"/>
            <a:ext cx="9042400" cy="5763960"/>
          </a:xfrm>
          <a:custGeom>
            <a:avLst/>
            <a:gdLst/>
            <a:ahLst/>
            <a:cxnLst/>
            <a:rect l="l" t="t" r="r" b="b"/>
            <a:pathLst>
              <a:path w="6454140" h="5419725">
                <a:moveTo>
                  <a:pt x="6453974" y="0"/>
                </a:moveTo>
                <a:lnTo>
                  <a:pt x="0" y="0"/>
                </a:lnTo>
                <a:lnTo>
                  <a:pt x="0" y="5419204"/>
                </a:lnTo>
                <a:lnTo>
                  <a:pt x="5584190" y="5419204"/>
                </a:lnTo>
                <a:lnTo>
                  <a:pt x="6453974" y="4563249"/>
                </a:lnTo>
                <a:lnTo>
                  <a:pt x="6453974" y="0"/>
                </a:lnTo>
                <a:close/>
              </a:path>
            </a:pathLst>
          </a:custGeom>
          <a:solidFill>
            <a:schemeClr val="accent5">
              <a:alpha val="66000"/>
            </a:schemeClr>
          </a:solidFill>
        </p:spPr>
        <p:txBody>
          <a:bodyPr wrap="square" lIns="0" tIns="0" rIns="0" bIns="0" rtlCol="0"/>
          <a:lstStyle/>
          <a:p>
            <a:endParaRPr sz="2533">
              <a:solidFill>
                <a:schemeClr val="accent1"/>
              </a:solidFill>
            </a:endParaRPr>
          </a:p>
        </p:txBody>
      </p:sp>
      <p:sp>
        <p:nvSpPr>
          <p:cNvPr id="12" name="Text Placeholder 8"/>
          <p:cNvSpPr>
            <a:spLocks noGrp="1"/>
          </p:cNvSpPr>
          <p:nvPr>
            <p:ph type="body" sz="quarter" idx="10" hasCustomPrompt="1"/>
          </p:nvPr>
        </p:nvSpPr>
        <p:spPr>
          <a:xfrm>
            <a:off x="448371" y="1068171"/>
            <a:ext cx="8271813" cy="1631951"/>
          </a:xfrm>
          <a:prstGeom prst="rect">
            <a:avLst/>
          </a:prstGeom>
        </p:spPr>
        <p:txBody>
          <a:bodyPr vert="horz">
            <a:noAutofit/>
          </a:bodyPr>
          <a:lstStyle>
            <a:lvl1pPr marL="0" indent="0">
              <a:lnSpc>
                <a:spcPct val="90000"/>
              </a:lnSpc>
              <a:buFontTx/>
              <a:buNone/>
              <a:defRPr sz="5067" b="1" baseline="0">
                <a:solidFill>
                  <a:schemeClr val="bg1"/>
                </a:solidFill>
              </a:defRPr>
            </a:lvl1pPr>
          </a:lstStyle>
          <a:p>
            <a:pPr lvl="0"/>
            <a:r>
              <a:rPr lang="en-US" dirty="0"/>
              <a:t>Title Line 1</a:t>
            </a:r>
          </a:p>
          <a:p>
            <a:pPr lvl="0"/>
            <a:r>
              <a:rPr lang="en-US" dirty="0"/>
              <a:t>Title Line 2</a:t>
            </a:r>
          </a:p>
        </p:txBody>
      </p:sp>
      <p:sp>
        <p:nvSpPr>
          <p:cNvPr id="17" name="Text Placeholder 8"/>
          <p:cNvSpPr>
            <a:spLocks noGrp="1"/>
          </p:cNvSpPr>
          <p:nvPr>
            <p:ph type="body" sz="quarter" idx="11" hasCustomPrompt="1"/>
          </p:nvPr>
        </p:nvSpPr>
        <p:spPr>
          <a:xfrm>
            <a:off x="450266" y="3399615"/>
            <a:ext cx="5999621" cy="444252"/>
          </a:xfrm>
          <a:prstGeom prst="rect">
            <a:avLst/>
          </a:prstGeom>
        </p:spPr>
        <p:txBody>
          <a:bodyPr vert="horz">
            <a:normAutofit/>
          </a:bodyPr>
          <a:lstStyle>
            <a:lvl1pPr marL="0" indent="0">
              <a:lnSpc>
                <a:spcPct val="90000"/>
              </a:lnSpc>
              <a:buFontTx/>
              <a:buNone/>
              <a:defRPr sz="3733" b="0" baseline="0">
                <a:solidFill>
                  <a:schemeClr val="bg1"/>
                </a:solidFill>
              </a:defRPr>
            </a:lvl1pPr>
          </a:lstStyle>
          <a:p>
            <a:pPr lvl="0"/>
            <a:r>
              <a:rPr lang="en-US" dirty="0"/>
              <a:t>First Name Last Name</a:t>
            </a:r>
          </a:p>
        </p:txBody>
      </p:sp>
      <p:sp>
        <p:nvSpPr>
          <p:cNvPr id="18" name="Text Placeholder 8"/>
          <p:cNvSpPr>
            <a:spLocks noGrp="1"/>
          </p:cNvSpPr>
          <p:nvPr>
            <p:ph type="body" sz="quarter" idx="12" hasCustomPrompt="1"/>
          </p:nvPr>
        </p:nvSpPr>
        <p:spPr>
          <a:xfrm>
            <a:off x="450266" y="4100688"/>
            <a:ext cx="5999621" cy="482441"/>
          </a:xfrm>
          <a:prstGeom prst="rect">
            <a:avLst/>
          </a:prstGeom>
        </p:spPr>
        <p:txBody>
          <a:bodyPr vert="horz">
            <a:normAutofit/>
          </a:bodyPr>
          <a:lstStyle>
            <a:lvl1pPr marL="0" indent="0">
              <a:lnSpc>
                <a:spcPct val="90000"/>
              </a:lnSpc>
              <a:buFontTx/>
              <a:buNone/>
              <a:defRPr sz="2400" b="0" baseline="0">
                <a:solidFill>
                  <a:schemeClr val="bg1"/>
                </a:solidFill>
              </a:defRPr>
            </a:lvl1pPr>
          </a:lstStyle>
          <a:p>
            <a:pPr lvl="0"/>
            <a:r>
              <a:rPr lang="en-US" dirty="0"/>
              <a:t>Title</a:t>
            </a:r>
          </a:p>
        </p:txBody>
      </p:sp>
      <p:sp>
        <p:nvSpPr>
          <p:cNvPr id="19" name="Text Placeholder 8"/>
          <p:cNvSpPr>
            <a:spLocks noGrp="1"/>
          </p:cNvSpPr>
          <p:nvPr>
            <p:ph type="body" sz="quarter" idx="13" hasCustomPrompt="1"/>
          </p:nvPr>
        </p:nvSpPr>
        <p:spPr>
          <a:xfrm>
            <a:off x="450266" y="4680921"/>
            <a:ext cx="5999621" cy="413111"/>
          </a:xfrm>
          <a:prstGeom prst="rect">
            <a:avLst/>
          </a:prstGeom>
        </p:spPr>
        <p:txBody>
          <a:bodyPr vert="horz">
            <a:normAutofit/>
          </a:bodyPr>
          <a:lstStyle>
            <a:lvl1pPr marL="0" indent="0">
              <a:lnSpc>
                <a:spcPct val="90000"/>
              </a:lnSpc>
              <a:buFontTx/>
              <a:buNone/>
              <a:defRPr sz="1600" b="0" baseline="0">
                <a:solidFill>
                  <a:schemeClr val="bg1"/>
                </a:solidFill>
              </a:defRPr>
            </a:lvl1pPr>
          </a:lstStyle>
          <a:p>
            <a:pPr lvl="0"/>
            <a:r>
              <a:rPr lang="en-US" dirty="0"/>
              <a:t>Date</a:t>
            </a:r>
          </a:p>
        </p:txBody>
      </p:sp>
    </p:spTree>
    <p:extLst>
      <p:ext uri="{BB962C8B-B14F-4D97-AF65-F5344CB8AC3E}">
        <p14:creationId xmlns:p14="http://schemas.microsoft.com/office/powerpoint/2010/main" val="3424990086"/>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Option 4">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 y="1"/>
            <a:ext cx="12193172" cy="6858000"/>
          </a:xfrm>
          <a:prstGeom prst="rect">
            <a:avLst/>
          </a:prstGeom>
        </p:spPr>
      </p:pic>
      <p:sp>
        <p:nvSpPr>
          <p:cNvPr id="4" name="Rectangle 3"/>
          <p:cNvSpPr/>
          <p:nvPr userDrawn="1"/>
        </p:nvSpPr>
        <p:spPr>
          <a:xfrm>
            <a:off x="-1172" y="1"/>
            <a:ext cx="12193173" cy="6858000"/>
          </a:xfrm>
          <a:prstGeom prst="rect">
            <a:avLst/>
          </a:prstGeom>
          <a:blipFill>
            <a:blip r:embed="rId3">
              <a:alphaModFix amt="99000"/>
            </a:blip>
            <a:srcRect/>
            <a:stretch>
              <a:fillRect r="-9399" b="-16800"/>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52823" y="5793524"/>
            <a:ext cx="1786333" cy="654989"/>
          </a:xfrm>
          <a:prstGeom prst="rect">
            <a:avLst/>
          </a:prstGeom>
        </p:spPr>
      </p:pic>
      <p:sp>
        <p:nvSpPr>
          <p:cNvPr id="10" name="bk object 16"/>
          <p:cNvSpPr/>
          <p:nvPr userDrawn="1"/>
        </p:nvSpPr>
        <p:spPr>
          <a:xfrm>
            <a:off x="0" y="2668"/>
            <a:ext cx="9042400" cy="5763960"/>
          </a:xfrm>
          <a:custGeom>
            <a:avLst/>
            <a:gdLst/>
            <a:ahLst/>
            <a:cxnLst/>
            <a:rect l="l" t="t" r="r" b="b"/>
            <a:pathLst>
              <a:path w="6454140" h="5419725">
                <a:moveTo>
                  <a:pt x="6453974" y="0"/>
                </a:moveTo>
                <a:lnTo>
                  <a:pt x="0" y="0"/>
                </a:lnTo>
                <a:lnTo>
                  <a:pt x="0" y="5419204"/>
                </a:lnTo>
                <a:lnTo>
                  <a:pt x="5584190" y="5419204"/>
                </a:lnTo>
                <a:lnTo>
                  <a:pt x="6453974" y="4563249"/>
                </a:lnTo>
                <a:lnTo>
                  <a:pt x="6453974" y="0"/>
                </a:lnTo>
                <a:close/>
              </a:path>
            </a:pathLst>
          </a:custGeom>
          <a:solidFill>
            <a:schemeClr val="accent1">
              <a:alpha val="66000"/>
            </a:schemeClr>
          </a:solidFill>
        </p:spPr>
        <p:txBody>
          <a:bodyPr wrap="square" lIns="0" tIns="0" rIns="0" bIns="0" rtlCol="0"/>
          <a:lstStyle/>
          <a:p>
            <a:endParaRPr sz="2533">
              <a:solidFill>
                <a:schemeClr val="accent1"/>
              </a:solidFill>
            </a:endParaRPr>
          </a:p>
        </p:txBody>
      </p:sp>
      <p:sp>
        <p:nvSpPr>
          <p:cNvPr id="12" name="Text Placeholder 8"/>
          <p:cNvSpPr>
            <a:spLocks noGrp="1"/>
          </p:cNvSpPr>
          <p:nvPr>
            <p:ph type="body" sz="quarter" idx="10" hasCustomPrompt="1"/>
          </p:nvPr>
        </p:nvSpPr>
        <p:spPr>
          <a:xfrm>
            <a:off x="448371" y="1068171"/>
            <a:ext cx="8271813" cy="1631951"/>
          </a:xfrm>
          <a:prstGeom prst="rect">
            <a:avLst/>
          </a:prstGeom>
        </p:spPr>
        <p:txBody>
          <a:bodyPr vert="horz">
            <a:noAutofit/>
          </a:bodyPr>
          <a:lstStyle>
            <a:lvl1pPr marL="0" indent="0">
              <a:lnSpc>
                <a:spcPct val="90000"/>
              </a:lnSpc>
              <a:buFontTx/>
              <a:buNone/>
              <a:defRPr sz="5067" b="1" baseline="0">
                <a:solidFill>
                  <a:schemeClr val="bg1"/>
                </a:solidFill>
              </a:defRPr>
            </a:lvl1pPr>
          </a:lstStyle>
          <a:p>
            <a:pPr lvl="0"/>
            <a:r>
              <a:rPr lang="en-US" dirty="0"/>
              <a:t>Title Line 1</a:t>
            </a:r>
          </a:p>
          <a:p>
            <a:pPr lvl="0"/>
            <a:r>
              <a:rPr lang="en-US" dirty="0"/>
              <a:t>Title Line 2</a:t>
            </a:r>
          </a:p>
        </p:txBody>
      </p:sp>
      <p:sp>
        <p:nvSpPr>
          <p:cNvPr id="17" name="Text Placeholder 8"/>
          <p:cNvSpPr>
            <a:spLocks noGrp="1"/>
          </p:cNvSpPr>
          <p:nvPr>
            <p:ph type="body" sz="quarter" idx="11" hasCustomPrompt="1"/>
          </p:nvPr>
        </p:nvSpPr>
        <p:spPr>
          <a:xfrm>
            <a:off x="450266" y="3399615"/>
            <a:ext cx="5999621" cy="444252"/>
          </a:xfrm>
          <a:prstGeom prst="rect">
            <a:avLst/>
          </a:prstGeom>
        </p:spPr>
        <p:txBody>
          <a:bodyPr vert="horz">
            <a:normAutofit/>
          </a:bodyPr>
          <a:lstStyle>
            <a:lvl1pPr marL="0" indent="0">
              <a:lnSpc>
                <a:spcPct val="90000"/>
              </a:lnSpc>
              <a:buFontTx/>
              <a:buNone/>
              <a:defRPr sz="3733" b="0" baseline="0">
                <a:solidFill>
                  <a:schemeClr val="bg1"/>
                </a:solidFill>
              </a:defRPr>
            </a:lvl1pPr>
          </a:lstStyle>
          <a:p>
            <a:pPr lvl="0"/>
            <a:r>
              <a:rPr lang="en-US" dirty="0"/>
              <a:t>First Name Last Name</a:t>
            </a:r>
          </a:p>
        </p:txBody>
      </p:sp>
      <p:sp>
        <p:nvSpPr>
          <p:cNvPr id="18" name="Text Placeholder 8"/>
          <p:cNvSpPr>
            <a:spLocks noGrp="1"/>
          </p:cNvSpPr>
          <p:nvPr>
            <p:ph type="body" sz="quarter" idx="12" hasCustomPrompt="1"/>
          </p:nvPr>
        </p:nvSpPr>
        <p:spPr>
          <a:xfrm>
            <a:off x="450266" y="4100688"/>
            <a:ext cx="5999621" cy="482441"/>
          </a:xfrm>
          <a:prstGeom prst="rect">
            <a:avLst/>
          </a:prstGeom>
        </p:spPr>
        <p:txBody>
          <a:bodyPr vert="horz">
            <a:normAutofit/>
          </a:bodyPr>
          <a:lstStyle>
            <a:lvl1pPr marL="0" indent="0">
              <a:lnSpc>
                <a:spcPct val="90000"/>
              </a:lnSpc>
              <a:buFontTx/>
              <a:buNone/>
              <a:defRPr sz="2400" b="0" baseline="0">
                <a:solidFill>
                  <a:schemeClr val="bg1"/>
                </a:solidFill>
              </a:defRPr>
            </a:lvl1pPr>
          </a:lstStyle>
          <a:p>
            <a:pPr lvl="0"/>
            <a:r>
              <a:rPr lang="en-US" dirty="0"/>
              <a:t>Title</a:t>
            </a:r>
          </a:p>
        </p:txBody>
      </p:sp>
      <p:sp>
        <p:nvSpPr>
          <p:cNvPr id="19" name="Text Placeholder 8"/>
          <p:cNvSpPr>
            <a:spLocks noGrp="1"/>
          </p:cNvSpPr>
          <p:nvPr>
            <p:ph type="body" sz="quarter" idx="13" hasCustomPrompt="1"/>
          </p:nvPr>
        </p:nvSpPr>
        <p:spPr>
          <a:xfrm>
            <a:off x="450266" y="4680921"/>
            <a:ext cx="5999621" cy="413111"/>
          </a:xfrm>
          <a:prstGeom prst="rect">
            <a:avLst/>
          </a:prstGeom>
        </p:spPr>
        <p:txBody>
          <a:bodyPr vert="horz">
            <a:normAutofit/>
          </a:bodyPr>
          <a:lstStyle>
            <a:lvl1pPr marL="0" indent="0">
              <a:lnSpc>
                <a:spcPct val="90000"/>
              </a:lnSpc>
              <a:buFontTx/>
              <a:buNone/>
              <a:defRPr sz="1600" b="0" baseline="0">
                <a:solidFill>
                  <a:schemeClr val="bg1"/>
                </a:solidFill>
              </a:defRPr>
            </a:lvl1pPr>
          </a:lstStyle>
          <a:p>
            <a:pPr lvl="0"/>
            <a:r>
              <a:rPr lang="en-US" dirty="0"/>
              <a:t>Date</a:t>
            </a:r>
          </a:p>
        </p:txBody>
      </p:sp>
    </p:spTree>
    <p:extLst>
      <p:ext uri="{BB962C8B-B14F-4D97-AF65-F5344CB8AC3E}">
        <p14:creationId xmlns:p14="http://schemas.microsoft.com/office/powerpoint/2010/main" val="75228027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ver Option 4">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F6E70744-D7CA-4C7A-B43D-25C2D5BD26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898"/>
            <a:ext cx="12190025" cy="6856889"/>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52823" y="5793524"/>
            <a:ext cx="1786333" cy="654989"/>
          </a:xfrm>
          <a:prstGeom prst="rect">
            <a:avLst/>
          </a:prstGeom>
        </p:spPr>
      </p:pic>
      <p:sp>
        <p:nvSpPr>
          <p:cNvPr id="10" name="bk object 16"/>
          <p:cNvSpPr/>
          <p:nvPr userDrawn="1"/>
        </p:nvSpPr>
        <p:spPr>
          <a:xfrm>
            <a:off x="-12357" y="-34403"/>
            <a:ext cx="7154562" cy="4098020"/>
          </a:xfrm>
          <a:custGeom>
            <a:avLst/>
            <a:gdLst/>
            <a:ahLst/>
            <a:cxnLst/>
            <a:rect l="l" t="t" r="r" b="b"/>
            <a:pathLst>
              <a:path w="6454140" h="5419725">
                <a:moveTo>
                  <a:pt x="6453974" y="0"/>
                </a:moveTo>
                <a:lnTo>
                  <a:pt x="0" y="0"/>
                </a:lnTo>
                <a:lnTo>
                  <a:pt x="0" y="5419204"/>
                </a:lnTo>
                <a:lnTo>
                  <a:pt x="5584190" y="5419204"/>
                </a:lnTo>
                <a:lnTo>
                  <a:pt x="6453974" y="4563249"/>
                </a:lnTo>
                <a:lnTo>
                  <a:pt x="6453974" y="0"/>
                </a:lnTo>
                <a:close/>
              </a:path>
            </a:pathLst>
          </a:custGeom>
          <a:solidFill>
            <a:schemeClr val="accent1">
              <a:alpha val="66000"/>
            </a:schemeClr>
          </a:solidFill>
        </p:spPr>
        <p:txBody>
          <a:bodyPr wrap="square" lIns="0" tIns="0" rIns="0" bIns="0" rtlCol="0"/>
          <a:lstStyle/>
          <a:p>
            <a:endParaRPr sz="2533">
              <a:solidFill>
                <a:schemeClr val="accent1"/>
              </a:solidFill>
            </a:endParaRPr>
          </a:p>
        </p:txBody>
      </p:sp>
      <p:sp>
        <p:nvSpPr>
          <p:cNvPr id="12" name="Text Placeholder 8"/>
          <p:cNvSpPr>
            <a:spLocks noGrp="1"/>
          </p:cNvSpPr>
          <p:nvPr>
            <p:ph type="body" sz="quarter" idx="10" hasCustomPrompt="1"/>
          </p:nvPr>
        </p:nvSpPr>
        <p:spPr>
          <a:xfrm>
            <a:off x="448371" y="1068171"/>
            <a:ext cx="8271813" cy="1631951"/>
          </a:xfrm>
          <a:prstGeom prst="rect">
            <a:avLst/>
          </a:prstGeom>
        </p:spPr>
        <p:txBody>
          <a:bodyPr vert="horz">
            <a:noAutofit/>
          </a:bodyPr>
          <a:lstStyle>
            <a:lvl1pPr marL="0" indent="0">
              <a:lnSpc>
                <a:spcPct val="90000"/>
              </a:lnSpc>
              <a:buFontTx/>
              <a:buNone/>
              <a:defRPr sz="5067" b="1" baseline="0">
                <a:solidFill>
                  <a:schemeClr val="bg1"/>
                </a:solidFill>
              </a:defRPr>
            </a:lvl1pPr>
          </a:lstStyle>
          <a:p>
            <a:pPr lvl="0"/>
            <a:r>
              <a:rPr lang="en-US" dirty="0"/>
              <a:t>Title Line 1</a:t>
            </a:r>
          </a:p>
          <a:p>
            <a:pPr lvl="0"/>
            <a:r>
              <a:rPr lang="en-US" dirty="0"/>
              <a:t>Title Line 2</a:t>
            </a:r>
          </a:p>
        </p:txBody>
      </p:sp>
    </p:spTree>
    <p:extLst>
      <p:ext uri="{BB962C8B-B14F-4D97-AF65-F5344CB8AC3E}">
        <p14:creationId xmlns:p14="http://schemas.microsoft.com/office/powerpoint/2010/main" val="2193966119"/>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Right-Black/Grays">
    <p:spTree>
      <p:nvGrpSpPr>
        <p:cNvPr id="1" name=""/>
        <p:cNvGrpSpPr/>
        <p:nvPr/>
      </p:nvGrpSpPr>
      <p:grpSpPr>
        <a:xfrm>
          <a:off x="0" y="0"/>
          <a:ext cx="0" cy="0"/>
          <a:chOff x="0" y="0"/>
          <a:chExt cx="0" cy="0"/>
        </a:xfrm>
      </p:grpSpPr>
      <p:sp>
        <p:nvSpPr>
          <p:cNvPr id="10" name="Freeform 9"/>
          <p:cNvSpPr/>
          <p:nvPr/>
        </p:nvSpPr>
        <p:spPr>
          <a:xfrm flipH="1">
            <a:off x="4060686" y="-12825"/>
            <a:ext cx="8188414" cy="6669953"/>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234972 w 7014296"/>
              <a:gd name="connsiteY0" fmla="*/ 5776253 h 5776253"/>
              <a:gd name="connsiteX1" fmla="*/ 0 w 7014296"/>
              <a:gd name="connsiteY1" fmla="*/ 5743885 h 5776253"/>
              <a:gd name="connsiteX2" fmla="*/ 11652 w 7014296"/>
              <a:gd name="connsiteY2" fmla="*/ 0 h 5776253"/>
              <a:gd name="connsiteX3" fmla="*/ 6979341 w 7014296"/>
              <a:gd name="connsiteY3" fmla="*/ 0 h 5776253"/>
              <a:gd name="connsiteX4" fmla="*/ 7014296 w 7014296"/>
              <a:gd name="connsiteY4" fmla="*/ 3553519 h 5776253"/>
              <a:gd name="connsiteX5" fmla="*/ 4234972 w 7014296"/>
              <a:gd name="connsiteY5" fmla="*/ 5776253 h 5776253"/>
              <a:gd name="connsiteX0" fmla="*/ 4234972 w 6979341"/>
              <a:gd name="connsiteY0" fmla="*/ 5776253 h 5776253"/>
              <a:gd name="connsiteX1" fmla="*/ 0 w 6979341"/>
              <a:gd name="connsiteY1" fmla="*/ 5743885 h 5776253"/>
              <a:gd name="connsiteX2" fmla="*/ 11652 w 6979341"/>
              <a:gd name="connsiteY2" fmla="*/ 0 h 5776253"/>
              <a:gd name="connsiteX3" fmla="*/ 6979341 w 6979341"/>
              <a:gd name="connsiteY3" fmla="*/ 0 h 5776253"/>
              <a:gd name="connsiteX4" fmla="*/ 6787373 w 6979341"/>
              <a:gd name="connsiteY4" fmla="*/ 3236173 h 5776253"/>
              <a:gd name="connsiteX5" fmla="*/ 4234972 w 6979341"/>
              <a:gd name="connsiteY5" fmla="*/ 5776253 h 5776253"/>
              <a:gd name="connsiteX0" fmla="*/ 4234972 w 6787373"/>
              <a:gd name="connsiteY0" fmla="*/ 5776253 h 5776253"/>
              <a:gd name="connsiteX1" fmla="*/ 0 w 6787373"/>
              <a:gd name="connsiteY1" fmla="*/ 5743885 h 5776253"/>
              <a:gd name="connsiteX2" fmla="*/ 11652 w 6787373"/>
              <a:gd name="connsiteY2" fmla="*/ 0 h 5776253"/>
              <a:gd name="connsiteX3" fmla="*/ 6776731 w 6787373"/>
              <a:gd name="connsiteY3" fmla="*/ 81603 h 5776253"/>
              <a:gd name="connsiteX4" fmla="*/ 6787373 w 6787373"/>
              <a:gd name="connsiteY4" fmla="*/ 3236173 h 5776253"/>
              <a:gd name="connsiteX5" fmla="*/ 4234972 w 6787373"/>
              <a:gd name="connsiteY5" fmla="*/ 5776253 h 5776253"/>
              <a:gd name="connsiteX0" fmla="*/ 4234972 w 6787373"/>
              <a:gd name="connsiteY0" fmla="*/ 5721851 h 5721851"/>
              <a:gd name="connsiteX1" fmla="*/ 0 w 6787373"/>
              <a:gd name="connsiteY1" fmla="*/ 5689483 h 5721851"/>
              <a:gd name="connsiteX2" fmla="*/ 11652 w 6787373"/>
              <a:gd name="connsiteY2" fmla="*/ 0 h 5721851"/>
              <a:gd name="connsiteX3" fmla="*/ 6776731 w 6787373"/>
              <a:gd name="connsiteY3" fmla="*/ 27201 h 5721851"/>
              <a:gd name="connsiteX4" fmla="*/ 6787373 w 6787373"/>
              <a:gd name="connsiteY4" fmla="*/ 3181771 h 5721851"/>
              <a:gd name="connsiteX5" fmla="*/ 4234972 w 6787373"/>
              <a:gd name="connsiteY5" fmla="*/ 5721851 h 5721851"/>
              <a:gd name="connsiteX0" fmla="*/ 4234972 w 6793572"/>
              <a:gd name="connsiteY0" fmla="*/ 6102666 h 6102666"/>
              <a:gd name="connsiteX1" fmla="*/ 0 w 6793572"/>
              <a:gd name="connsiteY1" fmla="*/ 6070298 h 6102666"/>
              <a:gd name="connsiteX2" fmla="*/ 11652 w 6793572"/>
              <a:gd name="connsiteY2" fmla="*/ 380815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4234972 w 6793572"/>
              <a:gd name="connsiteY0" fmla="*/ 6102666 h 6102666"/>
              <a:gd name="connsiteX1" fmla="*/ 0 w 6793572"/>
              <a:gd name="connsiteY1" fmla="*/ 6070298 h 6102666"/>
              <a:gd name="connsiteX2" fmla="*/ 295306 w 6793572"/>
              <a:gd name="connsiteY2" fmla="*/ 0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3939666 w 6498266"/>
              <a:gd name="connsiteY0" fmla="*/ 6102666 h 6102666"/>
              <a:gd name="connsiteX1" fmla="*/ 12661 w 6498266"/>
              <a:gd name="connsiteY1" fmla="*/ 5952426 h 6102666"/>
              <a:gd name="connsiteX2" fmla="*/ 0 w 6498266"/>
              <a:gd name="connsiteY2" fmla="*/ 0 h 6102666"/>
              <a:gd name="connsiteX3" fmla="*/ 6497633 w 6498266"/>
              <a:gd name="connsiteY3" fmla="*/ 0 h 6102666"/>
              <a:gd name="connsiteX4" fmla="*/ 6492067 w 6498266"/>
              <a:gd name="connsiteY4" fmla="*/ 3562586 h 6102666"/>
              <a:gd name="connsiteX5" fmla="*/ 3939666 w 6498266"/>
              <a:gd name="connsiteY5" fmla="*/ 6102666 h 6102666"/>
              <a:gd name="connsiteX0" fmla="*/ 3996398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3996398 w 6498266"/>
              <a:gd name="connsiteY5" fmla="*/ 5948526 h 5952426"/>
              <a:gd name="connsiteX0" fmla="*/ 4036920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4036920 w 6498266"/>
              <a:gd name="connsiteY5" fmla="*/ 5948526 h 5952426"/>
              <a:gd name="connsiteX0" fmla="*/ 4036920 w 6498266"/>
              <a:gd name="connsiteY0" fmla="*/ 5948526 h 5952429"/>
              <a:gd name="connsiteX1" fmla="*/ 12661 w 6498266"/>
              <a:gd name="connsiteY1" fmla="*/ 5952426 h 5952429"/>
              <a:gd name="connsiteX2" fmla="*/ 0 w 6498266"/>
              <a:gd name="connsiteY2" fmla="*/ 0 h 5952429"/>
              <a:gd name="connsiteX3" fmla="*/ 6497633 w 6498266"/>
              <a:gd name="connsiteY3" fmla="*/ 0 h 5952429"/>
              <a:gd name="connsiteX4" fmla="*/ 6492067 w 6498266"/>
              <a:gd name="connsiteY4" fmla="*/ 3562586 h 5952429"/>
              <a:gd name="connsiteX5" fmla="*/ 4036920 w 6498266"/>
              <a:gd name="connsiteY5" fmla="*/ 5948526 h 5952429"/>
              <a:gd name="connsiteX0" fmla="*/ 4069002 w 6530348"/>
              <a:gd name="connsiteY0" fmla="*/ 5948526 h 5952429"/>
              <a:gd name="connsiteX1" fmla="*/ 310 w 6530348"/>
              <a:gd name="connsiteY1" fmla="*/ 5952426 h 5952429"/>
              <a:gd name="connsiteX2" fmla="*/ 32082 w 6530348"/>
              <a:gd name="connsiteY2" fmla="*/ 0 h 5952429"/>
              <a:gd name="connsiteX3" fmla="*/ 6529715 w 6530348"/>
              <a:gd name="connsiteY3" fmla="*/ 0 h 5952429"/>
              <a:gd name="connsiteX4" fmla="*/ 6524149 w 6530348"/>
              <a:gd name="connsiteY4" fmla="*/ 3562586 h 5952429"/>
              <a:gd name="connsiteX5" fmla="*/ 4069002 w 6530348"/>
              <a:gd name="connsiteY5" fmla="*/ 5948526 h 595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0348" h="5952429">
                <a:moveTo>
                  <a:pt x="4069002" y="5948526"/>
                </a:moveTo>
                <a:lnTo>
                  <a:pt x="310" y="5952426"/>
                </a:lnTo>
                <a:cubicBezTo>
                  <a:pt x="-3910" y="5956587"/>
                  <a:pt x="36302" y="1984142"/>
                  <a:pt x="32082" y="0"/>
                </a:cubicBezTo>
                <a:lnTo>
                  <a:pt x="6529715" y="0"/>
                </a:lnTo>
                <a:cubicBezTo>
                  <a:pt x="6533262" y="1051523"/>
                  <a:pt x="6520602" y="2511063"/>
                  <a:pt x="6524149" y="3562586"/>
                </a:cubicBezTo>
                <a:lnTo>
                  <a:pt x="4069002" y="5948526"/>
                </a:lnTo>
                <a:close/>
              </a:path>
            </a:pathLst>
          </a:custGeom>
          <a:solidFill>
            <a:srgbClr val="0D0D11">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1" name="Freeform 10"/>
          <p:cNvSpPr/>
          <p:nvPr/>
        </p:nvSpPr>
        <p:spPr>
          <a:xfrm flipH="1">
            <a:off x="3911733" y="-25400"/>
            <a:ext cx="8306726" cy="6915555"/>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210588 h 6425930"/>
              <a:gd name="connsiteX4" fmla="*/ 23303 w 6734656"/>
              <a:gd name="connsiteY4" fmla="*/ 41247 h 6425930"/>
              <a:gd name="connsiteX0" fmla="*/ 6721956 w 6734656"/>
              <a:gd name="connsiteY0" fmla="*/ 0 h 6221922"/>
              <a:gd name="connsiteX1" fmla="*/ 6734656 w 6734656"/>
              <a:gd name="connsiteY1" fmla="*/ 3291843 h 6221922"/>
              <a:gd name="connsiteX2" fmla="*/ 3324477 w 6734656"/>
              <a:gd name="connsiteY2" fmla="*/ 6221922 h 6221922"/>
              <a:gd name="connsiteX3" fmla="*/ 0 w 6734656"/>
              <a:gd name="connsiteY3" fmla="*/ 6210588 h 6221922"/>
              <a:gd name="connsiteX4" fmla="*/ 23303 w 6734656"/>
              <a:gd name="connsiteY4" fmla="*/ 41247 h 6221922"/>
              <a:gd name="connsiteX0" fmla="*/ 6721956 w 6734656"/>
              <a:gd name="connsiteY0" fmla="*/ 0 h 6210588"/>
              <a:gd name="connsiteX1" fmla="*/ 6734656 w 6734656"/>
              <a:gd name="connsiteY1" fmla="*/ 3291843 h 6210588"/>
              <a:gd name="connsiteX2" fmla="*/ 3446043 w 6734656"/>
              <a:gd name="connsiteY2" fmla="*/ 6194721 h 6210588"/>
              <a:gd name="connsiteX3" fmla="*/ 0 w 6734656"/>
              <a:gd name="connsiteY3" fmla="*/ 6210588 h 6210588"/>
              <a:gd name="connsiteX4" fmla="*/ 23303 w 6734656"/>
              <a:gd name="connsiteY4" fmla="*/ 41247 h 6210588"/>
              <a:gd name="connsiteX0" fmla="*/ 6721956 w 6734656"/>
              <a:gd name="connsiteY0" fmla="*/ 0 h 6210588"/>
              <a:gd name="connsiteX1" fmla="*/ 6734656 w 6734656"/>
              <a:gd name="connsiteY1" fmla="*/ 3291843 h 6210588"/>
              <a:gd name="connsiteX2" fmla="*/ 3559504 w 6734656"/>
              <a:gd name="connsiteY2" fmla="*/ 6185655 h 6210588"/>
              <a:gd name="connsiteX3" fmla="*/ 0 w 6734656"/>
              <a:gd name="connsiteY3" fmla="*/ 6210588 h 6210588"/>
              <a:gd name="connsiteX4" fmla="*/ 23303 w 6734656"/>
              <a:gd name="connsiteY4" fmla="*/ 41247 h 6210588"/>
              <a:gd name="connsiteX0" fmla="*/ 6721956 w 6734656"/>
              <a:gd name="connsiteY0" fmla="*/ 0 h 6212857"/>
              <a:gd name="connsiteX1" fmla="*/ 6734656 w 6734656"/>
              <a:gd name="connsiteY1" fmla="*/ 3291843 h 6212857"/>
              <a:gd name="connsiteX2" fmla="*/ 3559504 w 6734656"/>
              <a:gd name="connsiteY2" fmla="*/ 6212857 h 6212857"/>
              <a:gd name="connsiteX3" fmla="*/ 0 w 6734656"/>
              <a:gd name="connsiteY3" fmla="*/ 6210588 h 6212857"/>
              <a:gd name="connsiteX4" fmla="*/ 23303 w 6734656"/>
              <a:gd name="connsiteY4" fmla="*/ 41247 h 6212857"/>
              <a:gd name="connsiteX0" fmla="*/ 6721956 w 6722075"/>
              <a:gd name="connsiteY0" fmla="*/ 0 h 6212857"/>
              <a:gd name="connsiteX1" fmla="*/ 6621194 w 6722075"/>
              <a:gd name="connsiteY1" fmla="*/ 3155838 h 6212857"/>
              <a:gd name="connsiteX2" fmla="*/ 3559504 w 6722075"/>
              <a:gd name="connsiteY2" fmla="*/ 6212857 h 6212857"/>
              <a:gd name="connsiteX3" fmla="*/ 0 w 6722075"/>
              <a:gd name="connsiteY3" fmla="*/ 6210588 h 6212857"/>
              <a:gd name="connsiteX4" fmla="*/ 23303 w 6722075"/>
              <a:gd name="connsiteY4" fmla="*/ 41247 h 6212857"/>
              <a:gd name="connsiteX0" fmla="*/ 6624703 w 6625623"/>
              <a:gd name="connsiteY0" fmla="*/ 0 h 6230991"/>
              <a:gd name="connsiteX1" fmla="*/ 6621194 w 6625623"/>
              <a:gd name="connsiteY1" fmla="*/ 3173972 h 6230991"/>
              <a:gd name="connsiteX2" fmla="*/ 3559504 w 6625623"/>
              <a:gd name="connsiteY2" fmla="*/ 6230991 h 6230991"/>
              <a:gd name="connsiteX3" fmla="*/ 0 w 6625623"/>
              <a:gd name="connsiteY3" fmla="*/ 6228722 h 6230991"/>
              <a:gd name="connsiteX4" fmla="*/ 23303 w 6625623"/>
              <a:gd name="connsiteY4" fmla="*/ 59381 h 6230991"/>
              <a:gd name="connsiteX0" fmla="*/ 6624703 w 6624703"/>
              <a:gd name="connsiteY0" fmla="*/ 456 h 6231447"/>
              <a:gd name="connsiteX1" fmla="*/ 6621194 w 6624703"/>
              <a:gd name="connsiteY1" fmla="*/ 3174428 h 6231447"/>
              <a:gd name="connsiteX2" fmla="*/ 3559504 w 6624703"/>
              <a:gd name="connsiteY2" fmla="*/ 6231447 h 6231447"/>
              <a:gd name="connsiteX3" fmla="*/ 0 w 6624703"/>
              <a:gd name="connsiteY3" fmla="*/ 6229178 h 6231447"/>
              <a:gd name="connsiteX4" fmla="*/ 23303 w 6624703"/>
              <a:gd name="connsiteY4" fmla="*/ 59837 h 6231447"/>
              <a:gd name="connsiteX0" fmla="*/ 6624703 w 6624703"/>
              <a:gd name="connsiteY0" fmla="*/ 4088 h 6171610"/>
              <a:gd name="connsiteX1" fmla="*/ 6621194 w 6624703"/>
              <a:gd name="connsiteY1" fmla="*/ 3114591 h 6171610"/>
              <a:gd name="connsiteX2" fmla="*/ 3559504 w 6624703"/>
              <a:gd name="connsiteY2" fmla="*/ 6171610 h 6171610"/>
              <a:gd name="connsiteX3" fmla="*/ 0 w 6624703"/>
              <a:gd name="connsiteY3" fmla="*/ 6169341 h 6171610"/>
              <a:gd name="connsiteX4" fmla="*/ 23303 w 6624703"/>
              <a:gd name="connsiteY4" fmla="*/ 0 h 617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703" h="6171610">
                <a:moveTo>
                  <a:pt x="6624703" y="4088"/>
                </a:moveTo>
                <a:cubicBezTo>
                  <a:pt x="6620832" y="-32010"/>
                  <a:pt x="6616961" y="2017310"/>
                  <a:pt x="6621194" y="3114591"/>
                </a:cubicBezTo>
                <a:lnTo>
                  <a:pt x="3559504" y="6171610"/>
                </a:lnTo>
                <a:lnTo>
                  <a:pt x="0" y="6169341"/>
                </a:lnTo>
                <a:cubicBezTo>
                  <a:pt x="7768" y="4041113"/>
                  <a:pt x="15535" y="2128228"/>
                  <a:pt x="23303" y="0"/>
                </a:cubicBezTo>
              </a:path>
            </a:pathLst>
          </a:custGeom>
          <a:solidFill>
            <a:srgbClr val="0D0D11">
              <a:alpha val="70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2" name="Freeform 11"/>
          <p:cNvSpPr/>
          <p:nvPr/>
        </p:nvSpPr>
        <p:spPr>
          <a:xfrm flipH="1">
            <a:off x="4257027" y="-21509"/>
            <a:ext cx="7983560" cy="640487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724063 w 6366974"/>
              <a:gd name="connsiteY4" fmla="*/ 5428502 h 5744591"/>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594392 w 6366974"/>
              <a:gd name="connsiteY4" fmla="*/ 5736781 h 5744591"/>
              <a:gd name="connsiteX0" fmla="*/ 0 w 6366974"/>
              <a:gd name="connsiteY0" fmla="*/ 5728117 h 5728117"/>
              <a:gd name="connsiteX1" fmla="*/ 1905 w 6366974"/>
              <a:gd name="connsiteY1" fmla="*/ 0 h 5728117"/>
              <a:gd name="connsiteX2" fmla="*/ 6366974 w 6366974"/>
              <a:gd name="connsiteY2" fmla="*/ 26411 h 5728117"/>
              <a:gd name="connsiteX3" fmla="*/ 6355533 w 6366974"/>
              <a:gd name="connsiteY3" fmla="*/ 2997783 h 5728117"/>
              <a:gd name="connsiteX4" fmla="*/ 3594392 w 6366974"/>
              <a:gd name="connsiteY4" fmla="*/ 5720307 h 5728117"/>
              <a:gd name="connsiteX0" fmla="*/ 0 w 6366974"/>
              <a:gd name="connsiteY0" fmla="*/ 5701706 h 5701706"/>
              <a:gd name="connsiteX1" fmla="*/ 100479 w 6366974"/>
              <a:gd name="connsiteY1" fmla="*/ 145127 h 5701706"/>
              <a:gd name="connsiteX2" fmla="*/ 6366974 w 6366974"/>
              <a:gd name="connsiteY2" fmla="*/ 0 h 5701706"/>
              <a:gd name="connsiteX3" fmla="*/ 6355533 w 6366974"/>
              <a:gd name="connsiteY3" fmla="*/ 2971372 h 5701706"/>
              <a:gd name="connsiteX4" fmla="*/ 3594392 w 6366974"/>
              <a:gd name="connsiteY4" fmla="*/ 5693896 h 5701706"/>
              <a:gd name="connsiteX0" fmla="*/ 0 w 6366974"/>
              <a:gd name="connsiteY0" fmla="*/ 5715865 h 5715865"/>
              <a:gd name="connsiteX1" fmla="*/ 23810 w 6366974"/>
              <a:gd name="connsiteY1" fmla="*/ 0 h 5715865"/>
              <a:gd name="connsiteX2" fmla="*/ 6366974 w 6366974"/>
              <a:gd name="connsiteY2" fmla="*/ 14159 h 5715865"/>
              <a:gd name="connsiteX3" fmla="*/ 6355533 w 6366974"/>
              <a:gd name="connsiteY3" fmla="*/ 2985531 h 5715865"/>
              <a:gd name="connsiteX4" fmla="*/ 3594392 w 6366974"/>
              <a:gd name="connsiteY4" fmla="*/ 5708055 h 57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74" h="5715865">
                <a:moveTo>
                  <a:pt x="0" y="5715865"/>
                </a:moveTo>
                <a:cubicBezTo>
                  <a:pt x="2974" y="3933442"/>
                  <a:pt x="20836" y="1782423"/>
                  <a:pt x="23810" y="0"/>
                </a:cubicBezTo>
                <a:lnTo>
                  <a:pt x="6366974" y="14159"/>
                </a:lnTo>
                <a:cubicBezTo>
                  <a:pt x="6363160" y="1001978"/>
                  <a:pt x="6359347" y="1997712"/>
                  <a:pt x="6355533" y="2985531"/>
                </a:cubicBezTo>
                <a:lnTo>
                  <a:pt x="3594392" y="5708055"/>
                </a:lnTo>
              </a:path>
            </a:pathLst>
          </a:custGeom>
          <a:solidFill>
            <a:schemeClr val="tx1">
              <a:lumMod val="50000"/>
              <a:alpha val="68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9" name="Picture Placeholder 6"/>
          <p:cNvSpPr>
            <a:spLocks noGrp="1"/>
          </p:cNvSpPr>
          <p:nvPr userDrawn="1">
            <p:ph type="pic" sz="quarter" idx="11"/>
          </p:nvPr>
        </p:nvSpPr>
        <p:spPr>
          <a:xfrm>
            <a:off x="-17202" y="-11494"/>
            <a:ext cx="7754788" cy="6919848"/>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3943" h="6005421">
                <a:moveTo>
                  <a:pt x="4381" y="0"/>
                </a:moveTo>
                <a:lnTo>
                  <a:pt x="3653456" y="3819"/>
                </a:lnTo>
                <a:cubicBezTo>
                  <a:pt x="3651589" y="1000890"/>
                  <a:pt x="3654077" y="2024497"/>
                  <a:pt x="3652210" y="3021568"/>
                </a:cubicBezTo>
                <a:lnTo>
                  <a:pt x="3786966" y="3130768"/>
                </a:lnTo>
                <a:cubicBezTo>
                  <a:pt x="3786000" y="3239439"/>
                  <a:pt x="3791561" y="3360354"/>
                  <a:pt x="3790595" y="3469025"/>
                </a:cubicBezTo>
                <a:lnTo>
                  <a:pt x="6619791" y="5771257"/>
                </a:lnTo>
                <a:cubicBezTo>
                  <a:pt x="6633660" y="5763788"/>
                  <a:pt x="6924606" y="5769235"/>
                  <a:pt x="6948671" y="5767218"/>
                </a:cubicBezTo>
                <a:cubicBezTo>
                  <a:pt x="6959198" y="5768935"/>
                  <a:pt x="7165592" y="5958522"/>
                  <a:pt x="7173943" y="5968403"/>
                </a:cubicBezTo>
                <a:lnTo>
                  <a:pt x="15914" y="5966849"/>
                </a:lnTo>
                <a:cubicBezTo>
                  <a:pt x="16507" y="5344398"/>
                  <a:pt x="-117" y="6108356"/>
                  <a:pt x="476" y="5993418"/>
                </a:cubicBezTo>
                <a:cubicBezTo>
                  <a:pt x="-2140" y="4208699"/>
                  <a:pt x="6997" y="1784719"/>
                  <a:pt x="4381" y="0"/>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
        <p:nvSpPr>
          <p:cNvPr id="8" name="Title 1"/>
          <p:cNvSpPr>
            <a:spLocks noGrp="1"/>
          </p:cNvSpPr>
          <p:nvPr>
            <p:ph type="title" hasCustomPrompt="1"/>
          </p:nvPr>
        </p:nvSpPr>
        <p:spPr>
          <a:xfrm>
            <a:off x="4837411" y="769330"/>
            <a:ext cx="6773423" cy="1516670"/>
          </a:xfrm>
          <a:prstGeom prst="rect">
            <a:avLst/>
          </a:prstGeom>
          <a:ln>
            <a:noFill/>
          </a:ln>
        </p:spPr>
        <p:txBody>
          <a:bodyPr lIns="0" tIns="0" rIns="0" bIns="0" anchor="t" anchorCtr="0">
            <a:normAutofit/>
          </a:bodyPr>
          <a:lstStyle>
            <a:lvl1pPr algn="r">
              <a:lnSpc>
                <a:spcPct val="100000"/>
              </a:lnSpc>
              <a:defRPr sz="4800" baseline="0">
                <a:solidFill>
                  <a:schemeClr val="bg1"/>
                </a:solidFill>
              </a:defRPr>
            </a:lvl1pPr>
          </a:lstStyle>
          <a:p>
            <a:r>
              <a:rPr lang="en-US" dirty="0"/>
              <a:t>Click to add headline for this slide here</a:t>
            </a:r>
          </a:p>
        </p:txBody>
      </p:sp>
      <p:sp>
        <p:nvSpPr>
          <p:cNvPr id="13" name="Text Placeholder 2"/>
          <p:cNvSpPr>
            <a:spLocks noGrp="1"/>
          </p:cNvSpPr>
          <p:nvPr>
            <p:ph type="body" sz="quarter" idx="12" hasCustomPrompt="1"/>
          </p:nvPr>
        </p:nvSpPr>
        <p:spPr>
          <a:xfrm>
            <a:off x="6367224" y="2451735"/>
            <a:ext cx="5256303" cy="2831466"/>
          </a:xfrm>
          <a:prstGeom prst="rect">
            <a:avLst/>
          </a:prstGeom>
          <a:ln>
            <a:noFill/>
          </a:ln>
        </p:spPr>
        <p:txBody>
          <a:bodyPr lIns="0" tIns="0" rIns="0" bIns="0">
            <a:normAutofit/>
          </a:bodyPr>
          <a:lstStyle>
            <a:lvl1pPr algn="r">
              <a:lnSpc>
                <a:spcPct val="150000"/>
              </a:lnSpc>
              <a:spcBef>
                <a:spcPts val="0"/>
              </a:spcBef>
              <a:spcAft>
                <a:spcPts val="0"/>
              </a:spcAft>
              <a:defRPr sz="2800">
                <a:solidFill>
                  <a:srgbClr val="FFFFFF"/>
                </a:solidFill>
              </a:defRPr>
            </a:lvl1pPr>
            <a:lvl2pPr marL="1262063" indent="-223838" algn="r">
              <a:lnSpc>
                <a:spcPct val="120000"/>
              </a:lnSpc>
              <a:spcBef>
                <a:spcPts val="0"/>
              </a:spcBef>
              <a:spcAft>
                <a:spcPts val="0"/>
              </a:spcAft>
              <a:buClr>
                <a:schemeClr val="bg1"/>
              </a:buClr>
              <a:buFont typeface="Wingdings" charset="2"/>
              <a:buChar char="§"/>
              <a:defRPr sz="2400">
                <a:solidFill>
                  <a:srgbClr val="FFFFFF"/>
                </a:solidFill>
              </a:defRPr>
            </a:lvl2pPr>
            <a:lvl3pPr marL="1262063" indent="-223838" algn="r">
              <a:lnSpc>
                <a:spcPct val="120000"/>
              </a:lnSpc>
              <a:spcBef>
                <a:spcPts val="0"/>
              </a:spcBef>
              <a:spcAft>
                <a:spcPts val="0"/>
              </a:spcAft>
              <a:buClr>
                <a:schemeClr val="bg1"/>
              </a:buClr>
              <a:buSzPct val="100000"/>
              <a:buFont typeface="Arial"/>
              <a:buChar char="•"/>
              <a:defRPr sz="2200">
                <a:solidFill>
                  <a:srgbClr val="FFFFFF"/>
                </a:solidFill>
              </a:defRPr>
            </a:lvl3pPr>
            <a:lvl4pPr marL="1262063" indent="-223838" algn="r">
              <a:lnSpc>
                <a:spcPct val="150000"/>
              </a:lnSpc>
              <a:spcBef>
                <a:spcPts val="0"/>
              </a:spcBef>
              <a:spcAft>
                <a:spcPts val="0"/>
              </a:spcAft>
              <a:buClr>
                <a:schemeClr val="bg1"/>
              </a:buClr>
              <a:defRPr sz="2000">
                <a:solidFill>
                  <a:srgbClr val="FFFFFF"/>
                </a:solidFill>
                <a:latin typeface="Corbel"/>
                <a:cs typeface="Corbel"/>
              </a:defRPr>
            </a:lvl4pPr>
            <a:lvl5pPr marL="1262063" indent="-223838" algn="r">
              <a:lnSpc>
                <a:spcPct val="150000"/>
              </a:lnSpc>
              <a:spcBef>
                <a:spcPts val="0"/>
              </a:spcBef>
              <a:spcAft>
                <a:spcPts val="0"/>
              </a:spcAft>
              <a:buClr>
                <a:schemeClr val="bg1"/>
              </a:buClr>
              <a:buSzPct val="70000"/>
              <a:buFont typeface="Lucida Grande"/>
              <a:buChar char="•"/>
              <a:defRPr sz="1800">
                <a:solidFill>
                  <a:srgbClr val="FFFFFF"/>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9971087"/>
      </p:ext>
    </p:extLst>
  </p:cSld>
  <p:clrMapOvr>
    <a:masterClrMapping/>
  </p:clrMapOvr>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 Normal">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55189" y="2124076"/>
            <a:ext cx="11263047" cy="4102791"/>
          </a:xfrm>
          <a:prstGeom prst="rect">
            <a:avLst/>
          </a:prstGeom>
        </p:spPr>
        <p:txBody>
          <a:bodyPr>
            <a:noAutofit/>
          </a:bodyPr>
          <a:lstStyle>
            <a:lvl1pPr marL="0" indent="0">
              <a:buNone/>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55189" y="409856"/>
            <a:ext cx="11263047" cy="1645645"/>
          </a:xfrm>
        </p:spPr>
        <p:txBody>
          <a:bodyPr anchor="t">
            <a:noAutofit/>
          </a:bodyPr>
          <a:lstStyle/>
          <a:p>
            <a:r>
              <a:rPr lang="en-US" dirty="0"/>
              <a:t>Click to edit Master title style</a:t>
            </a:r>
          </a:p>
        </p:txBody>
      </p:sp>
      <p:sp>
        <p:nvSpPr>
          <p:cNvPr id="3" name="Footer Placeholder 2"/>
          <p:cNvSpPr>
            <a:spLocks noGrp="1"/>
          </p:cNvSpPr>
          <p:nvPr>
            <p:ph type="ftr" sz="quarter" idx="12"/>
          </p:nvPr>
        </p:nvSpPr>
        <p:spPr>
          <a:xfrm>
            <a:off x="487017" y="6356351"/>
            <a:ext cx="4633624" cy="365125"/>
          </a:xfrm>
        </p:spPr>
        <p:txBody>
          <a:bodyPr/>
          <a:lstStyle/>
          <a:p>
            <a:r>
              <a:rPr lang="en-US" kern="0">
                <a:solidFill>
                  <a:srgbClr val="A7A99D"/>
                </a:solidFill>
              </a:rPr>
              <a:t>© Copyright 2017 Sitecore</a:t>
            </a:r>
            <a:endParaRPr lang="en-US" kern="0" dirty="0">
              <a:solidFill>
                <a:srgbClr val="A7A99D"/>
              </a:solidFill>
            </a:endParaRPr>
          </a:p>
        </p:txBody>
      </p:sp>
    </p:spTree>
    <p:extLst>
      <p:ext uri="{BB962C8B-B14F-4D97-AF65-F5344CB8AC3E}">
        <p14:creationId xmlns:p14="http://schemas.microsoft.com/office/powerpoint/2010/main" val="122159638"/>
      </p:ext>
    </p:extLst>
  </p:cSld>
  <p:clrMapOvr>
    <a:masterClrMapping/>
  </p:clrMapOvr>
  <p:transition spd="slow">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Normal Dark">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55188" y="2124076"/>
            <a:ext cx="11272987" cy="4102791"/>
          </a:xfrm>
          <a:prstGeom prst="rect">
            <a:avLst/>
          </a:prstGeom>
        </p:spPr>
        <p:txBody>
          <a:bodyPr>
            <a:noAutofit/>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55188" y="409856"/>
            <a:ext cx="11272987" cy="1645645"/>
          </a:xfrm>
        </p:spPr>
        <p:txBody>
          <a:bodyPr anchor="t">
            <a:noAutofit/>
          </a:bodyPr>
          <a:lstStyle>
            <a:lvl1pPr>
              <a:defRPr>
                <a:solidFill>
                  <a:schemeClr val="bg1"/>
                </a:solidFill>
              </a:defRPr>
            </a:lvl1pPr>
          </a:lstStyle>
          <a:p>
            <a:r>
              <a:rPr lang="en-US" dirty="0"/>
              <a:t>Click to edit Master title style</a:t>
            </a:r>
          </a:p>
        </p:txBody>
      </p:sp>
      <p:sp>
        <p:nvSpPr>
          <p:cNvPr id="2" name="Footer Placeholder 1"/>
          <p:cNvSpPr>
            <a:spLocks noGrp="1"/>
          </p:cNvSpPr>
          <p:nvPr>
            <p:ph type="ftr" sz="quarter" idx="12"/>
          </p:nvPr>
        </p:nvSpPr>
        <p:spPr/>
        <p:txBody>
          <a:bodyPr/>
          <a:lstStyle/>
          <a:p>
            <a:r>
              <a:rPr lang="en-US" kern="0">
                <a:solidFill>
                  <a:srgbClr val="A7A99D"/>
                </a:solidFill>
              </a:rPr>
              <a:t>© Copyright 2017 Sitecore</a:t>
            </a:r>
            <a:endParaRPr lang="en-US" kern="0" dirty="0">
              <a:solidFill>
                <a:srgbClr val="A7A99D"/>
              </a:solidFill>
            </a:endParaRPr>
          </a:p>
        </p:txBody>
      </p:sp>
    </p:spTree>
    <p:extLst>
      <p:ext uri="{BB962C8B-B14F-4D97-AF65-F5344CB8AC3E}">
        <p14:creationId xmlns:p14="http://schemas.microsoft.com/office/powerpoint/2010/main" val="2665232747"/>
      </p:ext>
    </p:extLst>
  </p:cSld>
  <p:clrMapOvr>
    <a:masterClrMapping/>
  </p:clrMapOvr>
  <p:transition spd="slow">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3 Icons Dark">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87017" y="3424519"/>
            <a:ext cx="3414577" cy="944283"/>
          </a:xfrm>
          <a:prstGeom prst="rect">
            <a:avLst/>
          </a:prstGeom>
        </p:spPr>
        <p:txBody>
          <a:bodyPr anchor="b">
            <a:noAutofit/>
          </a:bodyPr>
          <a:lstStyle>
            <a:lvl1pPr marL="0" indent="0">
              <a:buNone/>
              <a:defRPr sz="2400">
                <a:solidFill>
                  <a:schemeClr val="bg1"/>
                </a:solidFill>
              </a:defRPr>
            </a:lvl1pPr>
            <a:lvl2pPr>
              <a:defRPr sz="2400"/>
            </a:lvl2pPr>
            <a:lvl3pPr>
              <a:defRPr sz="2400"/>
            </a:lvl3pPr>
            <a:lvl4pPr>
              <a:defRPr sz="2400"/>
            </a:lvl4pPr>
            <a:lvl5pPr>
              <a:defRPr sz="2400"/>
            </a:lvl5pPr>
          </a:lstStyle>
          <a:p>
            <a:pPr lvl="0"/>
            <a:r>
              <a:rPr lang="en-US" dirty="0"/>
              <a:t>Edit Master text styles</a:t>
            </a:r>
          </a:p>
        </p:txBody>
      </p:sp>
      <p:sp>
        <p:nvSpPr>
          <p:cNvPr id="6" name="Title 5"/>
          <p:cNvSpPr>
            <a:spLocks noGrp="1"/>
          </p:cNvSpPr>
          <p:nvPr>
            <p:ph type="title"/>
          </p:nvPr>
        </p:nvSpPr>
        <p:spPr>
          <a:xfrm>
            <a:off x="455189" y="365126"/>
            <a:ext cx="11252719" cy="1645645"/>
          </a:xfrm>
        </p:spPr>
        <p:txBody>
          <a:bodyPr>
            <a:noAutofit/>
          </a:bodyPr>
          <a:lstStyle>
            <a:lvl1pPr>
              <a:lnSpc>
                <a:spcPct val="90000"/>
              </a:lnSpc>
              <a:defRPr>
                <a:solidFill>
                  <a:schemeClr val="bg1"/>
                </a:solidFill>
              </a:defRPr>
            </a:lvl1pPr>
          </a:lstStyle>
          <a:p>
            <a:r>
              <a:rPr lang="en-US" dirty="0"/>
              <a:t>Click to edit Master title style</a:t>
            </a:r>
          </a:p>
        </p:txBody>
      </p:sp>
      <p:sp>
        <p:nvSpPr>
          <p:cNvPr id="5" name="Content Placeholder 3"/>
          <p:cNvSpPr>
            <a:spLocks noGrp="1"/>
          </p:cNvSpPr>
          <p:nvPr>
            <p:ph sz="quarter" idx="12"/>
          </p:nvPr>
        </p:nvSpPr>
        <p:spPr>
          <a:xfrm>
            <a:off x="4374260" y="3424519"/>
            <a:ext cx="3414577" cy="944283"/>
          </a:xfrm>
          <a:prstGeom prst="rect">
            <a:avLst/>
          </a:prstGeom>
        </p:spPr>
        <p:txBody>
          <a:bodyPr anchor="b">
            <a:noAutofit/>
          </a:bodyPr>
          <a:lstStyle>
            <a:lvl1pPr marL="0" indent="0">
              <a:buNone/>
              <a:defRPr sz="2400">
                <a:solidFill>
                  <a:schemeClr val="bg1"/>
                </a:solidFill>
              </a:defRPr>
            </a:lvl1pPr>
            <a:lvl2pPr>
              <a:defRPr sz="2400"/>
            </a:lvl2pPr>
            <a:lvl3pPr>
              <a:defRPr sz="2400"/>
            </a:lvl3pPr>
            <a:lvl4pPr>
              <a:defRPr sz="2400"/>
            </a:lvl4pPr>
            <a:lvl5pPr>
              <a:defRPr sz="2400"/>
            </a:lvl5pPr>
          </a:lstStyle>
          <a:p>
            <a:pPr lvl="0"/>
            <a:r>
              <a:rPr lang="en-US" dirty="0"/>
              <a:t>Edit Master text styles</a:t>
            </a:r>
          </a:p>
        </p:txBody>
      </p:sp>
      <p:sp>
        <p:nvSpPr>
          <p:cNvPr id="8" name="Content Placeholder 3"/>
          <p:cNvSpPr>
            <a:spLocks noGrp="1"/>
          </p:cNvSpPr>
          <p:nvPr>
            <p:ph sz="quarter" idx="13"/>
          </p:nvPr>
        </p:nvSpPr>
        <p:spPr>
          <a:xfrm>
            <a:off x="8293330" y="3424519"/>
            <a:ext cx="3414577" cy="944283"/>
          </a:xfrm>
          <a:prstGeom prst="rect">
            <a:avLst/>
          </a:prstGeom>
        </p:spPr>
        <p:txBody>
          <a:bodyPr anchor="b">
            <a:noAutofit/>
          </a:bodyPr>
          <a:lstStyle>
            <a:lvl1pPr marL="0" indent="0">
              <a:lnSpc>
                <a:spcPct val="90000"/>
              </a:lnSpc>
              <a:buNone/>
              <a:defRPr sz="2400">
                <a:solidFill>
                  <a:schemeClr val="bg1"/>
                </a:solidFill>
              </a:defRPr>
            </a:lvl1pPr>
            <a:lvl2pPr>
              <a:defRPr sz="2400"/>
            </a:lvl2pPr>
            <a:lvl3pPr>
              <a:defRPr sz="2400"/>
            </a:lvl3pPr>
            <a:lvl4pPr>
              <a:defRPr sz="2400"/>
            </a:lvl4pPr>
            <a:lvl5pPr>
              <a:defRPr sz="2400"/>
            </a:lvl5pPr>
          </a:lstStyle>
          <a:p>
            <a:pPr lvl="0"/>
            <a:r>
              <a:rPr lang="en-US" dirty="0"/>
              <a:t>Edit Master text styles</a:t>
            </a:r>
          </a:p>
        </p:txBody>
      </p:sp>
      <p:sp>
        <p:nvSpPr>
          <p:cNvPr id="14" name="Text Placeholder 14"/>
          <p:cNvSpPr>
            <a:spLocks noGrp="1"/>
          </p:cNvSpPr>
          <p:nvPr>
            <p:ph type="body" sz="quarter" idx="14"/>
          </p:nvPr>
        </p:nvSpPr>
        <p:spPr>
          <a:xfrm>
            <a:off x="487018" y="4528472"/>
            <a:ext cx="3414577" cy="1752801"/>
          </a:xfrm>
        </p:spPr>
        <p:txBody>
          <a:bodyPr>
            <a:noAutofit/>
          </a:bodyPr>
          <a:lstStyle>
            <a:lvl1pPr marL="0" indent="0">
              <a:buFont typeface="Arial" panose="020B0604020202020204" pitchFamily="34" charset="0"/>
              <a:buNone/>
              <a:defRPr sz="1400">
                <a:solidFill>
                  <a:schemeClr val="bg1"/>
                </a:solidFill>
              </a:defRPr>
            </a:lvl1pPr>
            <a:lvl2pPr marL="182875" indent="-182875">
              <a:spcBef>
                <a:spcPts val="200"/>
              </a:spcBef>
              <a:spcAft>
                <a:spcPts val="200"/>
              </a:spcAft>
              <a:buFont typeface="Arial" panose="020B0604020202020204" pitchFamily="34" charset="0"/>
              <a:buChar char="•"/>
              <a:defRPr sz="1400">
                <a:solidFill>
                  <a:schemeClr val="bg1"/>
                </a:solidFill>
              </a:defRPr>
            </a:lvl2pPr>
            <a:lvl3pPr marL="914184" indent="0">
              <a:buNone/>
              <a:defRPr sz="1400">
                <a:solidFill>
                  <a:schemeClr val="bg1"/>
                </a:solidFill>
              </a:defRPr>
            </a:lvl3pPr>
            <a:lvl4pPr marL="1371280" indent="0">
              <a:buNone/>
              <a:defRPr sz="1400"/>
            </a:lvl4pPr>
            <a:lvl5pPr marL="1828373" indent="0">
              <a:buNone/>
              <a:defRPr sz="1400"/>
            </a:lvl5pPr>
          </a:lstStyle>
          <a:p>
            <a:pPr lvl="0"/>
            <a:r>
              <a:rPr lang="en-US" dirty="0"/>
              <a:t>Edit Master text styles</a:t>
            </a:r>
          </a:p>
          <a:p>
            <a:pPr lvl="1"/>
            <a:r>
              <a:rPr lang="en-US" dirty="0"/>
              <a:t>Second level</a:t>
            </a:r>
          </a:p>
          <a:p>
            <a:pPr lvl="1"/>
            <a:r>
              <a:rPr lang="en-US" dirty="0"/>
              <a:t>Additional bullet</a:t>
            </a:r>
          </a:p>
          <a:p>
            <a:pPr lvl="2"/>
            <a:endParaRPr lang="en-US" dirty="0"/>
          </a:p>
        </p:txBody>
      </p:sp>
      <p:sp>
        <p:nvSpPr>
          <p:cNvPr id="15" name="Text Placeholder 14"/>
          <p:cNvSpPr>
            <a:spLocks noGrp="1"/>
          </p:cNvSpPr>
          <p:nvPr>
            <p:ph type="body" sz="quarter" idx="15"/>
          </p:nvPr>
        </p:nvSpPr>
        <p:spPr>
          <a:xfrm>
            <a:off x="4380781" y="4528472"/>
            <a:ext cx="3429603" cy="1752801"/>
          </a:xfrm>
        </p:spPr>
        <p:txBody>
          <a:bodyPr>
            <a:noAutofit/>
          </a:bodyPr>
          <a:lstStyle>
            <a:lvl1pPr marL="0" indent="0">
              <a:buFont typeface="Arial" panose="020B0604020202020204" pitchFamily="34" charset="0"/>
              <a:buNone/>
              <a:defRPr sz="1400">
                <a:solidFill>
                  <a:schemeClr val="bg1"/>
                </a:solidFill>
              </a:defRPr>
            </a:lvl1pPr>
            <a:lvl2pPr marL="182875" indent="-182875">
              <a:spcBef>
                <a:spcPts val="200"/>
              </a:spcBef>
              <a:spcAft>
                <a:spcPts val="200"/>
              </a:spcAft>
              <a:buFont typeface="Arial" panose="020B0604020202020204" pitchFamily="34" charset="0"/>
              <a:buChar char="•"/>
              <a:defRPr sz="1400">
                <a:solidFill>
                  <a:schemeClr val="bg1"/>
                </a:solidFill>
              </a:defRPr>
            </a:lvl2pPr>
            <a:lvl3pPr marL="914184" indent="0">
              <a:buNone/>
              <a:defRPr sz="1400">
                <a:solidFill>
                  <a:schemeClr val="bg1"/>
                </a:solidFill>
              </a:defRPr>
            </a:lvl3pPr>
            <a:lvl4pPr marL="1371280" indent="0">
              <a:buNone/>
              <a:defRPr sz="1400"/>
            </a:lvl4pPr>
            <a:lvl5pPr marL="1828373" indent="0">
              <a:buNone/>
              <a:defRPr sz="1400"/>
            </a:lvl5pPr>
          </a:lstStyle>
          <a:p>
            <a:pPr lvl="0"/>
            <a:r>
              <a:rPr lang="en-US" dirty="0"/>
              <a:t>Edit Master text styles</a:t>
            </a:r>
          </a:p>
          <a:p>
            <a:pPr lvl="1"/>
            <a:r>
              <a:rPr lang="en-US" dirty="0"/>
              <a:t>Second level</a:t>
            </a:r>
          </a:p>
          <a:p>
            <a:pPr lvl="1"/>
            <a:r>
              <a:rPr lang="en-US" dirty="0"/>
              <a:t>Additional bullet</a:t>
            </a:r>
          </a:p>
          <a:p>
            <a:pPr lvl="2"/>
            <a:endParaRPr lang="en-US" dirty="0"/>
          </a:p>
        </p:txBody>
      </p:sp>
      <p:sp>
        <p:nvSpPr>
          <p:cNvPr id="16" name="Text Placeholder 14"/>
          <p:cNvSpPr>
            <a:spLocks noGrp="1"/>
          </p:cNvSpPr>
          <p:nvPr>
            <p:ph type="body" sz="quarter" idx="16"/>
          </p:nvPr>
        </p:nvSpPr>
        <p:spPr>
          <a:xfrm>
            <a:off x="8293330" y="4528471"/>
            <a:ext cx="3414577" cy="1704989"/>
          </a:xfrm>
        </p:spPr>
        <p:txBody>
          <a:bodyPr>
            <a:noAutofit/>
          </a:bodyPr>
          <a:lstStyle>
            <a:lvl1pPr marL="0" indent="0">
              <a:buFont typeface="Arial" panose="020B0604020202020204" pitchFamily="34" charset="0"/>
              <a:buNone/>
              <a:defRPr sz="1400">
                <a:solidFill>
                  <a:schemeClr val="bg1"/>
                </a:solidFill>
              </a:defRPr>
            </a:lvl1pPr>
            <a:lvl2pPr marL="182875" indent="-182875">
              <a:spcBef>
                <a:spcPts val="200"/>
              </a:spcBef>
              <a:spcAft>
                <a:spcPts val="200"/>
              </a:spcAft>
              <a:buFont typeface="Arial" panose="020B0604020202020204" pitchFamily="34" charset="0"/>
              <a:buChar char="•"/>
              <a:defRPr sz="1400">
                <a:solidFill>
                  <a:schemeClr val="bg1"/>
                </a:solidFill>
              </a:defRPr>
            </a:lvl2pPr>
            <a:lvl3pPr marL="914184" indent="0">
              <a:buNone/>
              <a:defRPr sz="1400">
                <a:solidFill>
                  <a:schemeClr val="bg1"/>
                </a:solidFill>
              </a:defRPr>
            </a:lvl3pPr>
            <a:lvl4pPr marL="1371280" indent="0">
              <a:buNone/>
              <a:defRPr sz="1400"/>
            </a:lvl4pPr>
            <a:lvl5pPr marL="1828373" indent="0">
              <a:buNone/>
              <a:defRPr sz="1400"/>
            </a:lvl5pPr>
          </a:lstStyle>
          <a:p>
            <a:pPr lvl="0"/>
            <a:r>
              <a:rPr lang="en-US" dirty="0"/>
              <a:t>Edit Master text styles</a:t>
            </a:r>
          </a:p>
          <a:p>
            <a:pPr lvl="1"/>
            <a:r>
              <a:rPr lang="en-US" dirty="0"/>
              <a:t>Second level</a:t>
            </a:r>
          </a:p>
          <a:p>
            <a:pPr lvl="1"/>
            <a:r>
              <a:rPr lang="en-US" dirty="0"/>
              <a:t>Additional bullet</a:t>
            </a:r>
          </a:p>
          <a:p>
            <a:pPr lvl="2"/>
            <a:endParaRPr lang="en-US" dirty="0"/>
          </a:p>
        </p:txBody>
      </p:sp>
      <p:sp>
        <p:nvSpPr>
          <p:cNvPr id="3" name="Footer Placeholder 2"/>
          <p:cNvSpPr>
            <a:spLocks noGrp="1"/>
          </p:cNvSpPr>
          <p:nvPr>
            <p:ph type="ftr" sz="quarter" idx="17"/>
          </p:nvPr>
        </p:nvSpPr>
        <p:spPr/>
        <p:txBody>
          <a:bodyPr/>
          <a:lstStyle/>
          <a:p>
            <a:r>
              <a:rPr lang="en-US" kern="0">
                <a:solidFill>
                  <a:srgbClr val="A7A99D"/>
                </a:solidFill>
              </a:rPr>
              <a:t>© Copyright 2017 Sitecore</a:t>
            </a:r>
            <a:endParaRPr lang="en-US" kern="0" dirty="0">
              <a:solidFill>
                <a:srgbClr val="A7A99D"/>
              </a:solidFill>
            </a:endParaRPr>
          </a:p>
        </p:txBody>
      </p:sp>
    </p:spTree>
    <p:extLst>
      <p:ext uri="{BB962C8B-B14F-4D97-AF65-F5344CB8AC3E}">
        <p14:creationId xmlns:p14="http://schemas.microsoft.com/office/powerpoint/2010/main" val="2093653240"/>
      </p:ext>
    </p:extLst>
  </p:cSld>
  <p:clrMapOvr>
    <a:masterClrMapping/>
  </p:clrMapOvr>
  <p:transition spd="slow">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People Line Up">
    <p:bg>
      <p:bgPr>
        <a:solidFill>
          <a:schemeClr val="tx1"/>
        </a:solidFill>
        <a:effectLst/>
      </p:bgPr>
    </p:bg>
    <p:spTree>
      <p:nvGrpSpPr>
        <p:cNvPr id="1" name=""/>
        <p:cNvGrpSpPr/>
        <p:nvPr/>
      </p:nvGrpSpPr>
      <p:grpSpPr>
        <a:xfrm>
          <a:off x="0" y="0"/>
          <a:ext cx="0" cy="0"/>
          <a:chOff x="0" y="0"/>
          <a:chExt cx="0" cy="0"/>
        </a:xfrm>
      </p:grpSpPr>
      <p:sp>
        <p:nvSpPr>
          <p:cNvPr id="4" name="Picture Placeholder 28"/>
          <p:cNvSpPr>
            <a:spLocks noGrp="1"/>
          </p:cNvSpPr>
          <p:nvPr>
            <p:ph type="pic" sz="quarter" idx="50"/>
          </p:nvPr>
        </p:nvSpPr>
        <p:spPr>
          <a:xfrm>
            <a:off x="886391" y="3152487"/>
            <a:ext cx="1565247" cy="1520861"/>
          </a:xfrm>
          <a:prstGeom prst="ellipse">
            <a:avLst/>
          </a:prstGeom>
          <a:solidFill>
            <a:schemeClr val="accent5"/>
          </a:solidFill>
          <a:ln w="50800" cap="sq">
            <a:solidFill>
              <a:schemeClr val="accent4"/>
            </a:solidFill>
            <a:miter lim="800000"/>
          </a:ln>
          <a:effectLst/>
        </p:spPr>
        <p:txBody>
          <a:bodyPr lIns="91436" tIns="60958" rIns="91436" bIns="60958" rtlCol="0">
            <a:noAutofit/>
          </a:bodyPr>
          <a:lstStyle>
            <a:lvl1pPr marL="0" indent="0" algn="ctr">
              <a:buFontTx/>
              <a:buNone/>
              <a:defRPr sz="1200">
                <a:solidFill>
                  <a:schemeClr val="bg1"/>
                </a:solidFill>
                <a:latin typeface="+mj-lt"/>
                <a:cs typeface="Arial" pitchFamily="34" charset="0"/>
              </a:defRPr>
            </a:lvl1pPr>
          </a:lstStyle>
          <a:p>
            <a:pPr lvl="0"/>
            <a:r>
              <a:rPr lang="en-US" noProof="0" dirty="0"/>
              <a:t>Drag picture to placeholder or click icon to add</a:t>
            </a:r>
            <a:endParaRPr lang="en-JM" noProof="0" dirty="0"/>
          </a:p>
        </p:txBody>
      </p:sp>
      <p:sp>
        <p:nvSpPr>
          <p:cNvPr id="5" name="Picture Placeholder 28"/>
          <p:cNvSpPr>
            <a:spLocks noGrp="1"/>
          </p:cNvSpPr>
          <p:nvPr>
            <p:ph type="pic" sz="quarter" idx="51"/>
          </p:nvPr>
        </p:nvSpPr>
        <p:spPr>
          <a:xfrm>
            <a:off x="3627382" y="3152487"/>
            <a:ext cx="1565247" cy="1520861"/>
          </a:xfrm>
          <a:prstGeom prst="ellipse">
            <a:avLst/>
          </a:prstGeom>
          <a:solidFill>
            <a:schemeClr val="accent5"/>
          </a:solidFill>
          <a:ln w="50800" cap="sq">
            <a:solidFill>
              <a:schemeClr val="accent3"/>
            </a:solidFill>
            <a:miter lim="800000"/>
          </a:ln>
          <a:effectLst/>
        </p:spPr>
        <p:txBody>
          <a:bodyPr lIns="91436" tIns="60958" rIns="91436" bIns="60958" rtlCol="0">
            <a:noAutofit/>
          </a:bodyPr>
          <a:lstStyle>
            <a:lvl1pPr marL="0" indent="0" algn="ctr">
              <a:buFontTx/>
              <a:buNone/>
              <a:defRPr sz="1200">
                <a:solidFill>
                  <a:schemeClr val="bg1"/>
                </a:solidFill>
                <a:latin typeface="+mj-lt"/>
                <a:cs typeface="Arial" pitchFamily="34" charset="0"/>
              </a:defRPr>
            </a:lvl1pPr>
          </a:lstStyle>
          <a:p>
            <a:pPr lvl="0"/>
            <a:r>
              <a:rPr lang="en-US" noProof="0"/>
              <a:t>Drag picture to placeholder or click icon to add</a:t>
            </a:r>
            <a:endParaRPr lang="en-JM" noProof="0" dirty="0"/>
          </a:p>
        </p:txBody>
      </p:sp>
      <p:sp>
        <p:nvSpPr>
          <p:cNvPr id="6" name="Picture Placeholder 28"/>
          <p:cNvSpPr>
            <a:spLocks noGrp="1"/>
          </p:cNvSpPr>
          <p:nvPr>
            <p:ph type="pic" sz="quarter" idx="52"/>
          </p:nvPr>
        </p:nvSpPr>
        <p:spPr>
          <a:xfrm>
            <a:off x="6586537" y="3152487"/>
            <a:ext cx="1565247" cy="1520861"/>
          </a:xfrm>
          <a:prstGeom prst="ellipse">
            <a:avLst/>
          </a:prstGeom>
          <a:solidFill>
            <a:schemeClr val="accent5"/>
          </a:solidFill>
          <a:ln w="50800" cap="sq">
            <a:solidFill>
              <a:schemeClr val="accent2"/>
            </a:solidFill>
            <a:miter lim="800000"/>
          </a:ln>
          <a:effectLst/>
        </p:spPr>
        <p:txBody>
          <a:bodyPr lIns="91436" tIns="60958" rIns="91436" bIns="60958" rtlCol="0">
            <a:noAutofit/>
          </a:bodyPr>
          <a:lstStyle>
            <a:lvl1pPr marL="0" indent="0" algn="ctr">
              <a:buFontTx/>
              <a:buNone/>
              <a:defRPr sz="1200">
                <a:solidFill>
                  <a:schemeClr val="bg1"/>
                </a:solidFill>
                <a:latin typeface="+mj-lt"/>
                <a:cs typeface="Arial" pitchFamily="34" charset="0"/>
              </a:defRPr>
            </a:lvl1pPr>
          </a:lstStyle>
          <a:p>
            <a:pPr lvl="0"/>
            <a:r>
              <a:rPr lang="en-US" noProof="0"/>
              <a:t>Drag picture to placeholder or click icon to add</a:t>
            </a:r>
            <a:endParaRPr lang="en-JM" noProof="0" dirty="0"/>
          </a:p>
        </p:txBody>
      </p:sp>
      <p:sp>
        <p:nvSpPr>
          <p:cNvPr id="9" name="Picture Placeholder 28"/>
          <p:cNvSpPr>
            <a:spLocks noGrp="1"/>
          </p:cNvSpPr>
          <p:nvPr>
            <p:ph type="pic" sz="quarter" idx="66"/>
          </p:nvPr>
        </p:nvSpPr>
        <p:spPr>
          <a:xfrm>
            <a:off x="9184085" y="3152487"/>
            <a:ext cx="1565247" cy="1520861"/>
          </a:xfrm>
          <a:prstGeom prst="ellipse">
            <a:avLst/>
          </a:prstGeom>
          <a:solidFill>
            <a:schemeClr val="accent5"/>
          </a:solidFill>
          <a:ln w="50800" cap="sq">
            <a:solidFill>
              <a:schemeClr val="accent1"/>
            </a:solidFill>
            <a:miter lim="800000"/>
          </a:ln>
          <a:effectLst/>
        </p:spPr>
        <p:txBody>
          <a:bodyPr lIns="91436" tIns="60958" rIns="91436" bIns="60958" rtlCol="0">
            <a:noAutofit/>
          </a:bodyPr>
          <a:lstStyle>
            <a:lvl1pPr marL="0" indent="0" algn="ctr">
              <a:buFontTx/>
              <a:buNone/>
              <a:defRPr sz="1200">
                <a:solidFill>
                  <a:schemeClr val="bg1"/>
                </a:solidFill>
                <a:latin typeface="+mj-lt"/>
                <a:cs typeface="Arial" pitchFamily="34" charset="0"/>
              </a:defRPr>
            </a:lvl1pPr>
          </a:lstStyle>
          <a:p>
            <a:pPr lvl="0"/>
            <a:r>
              <a:rPr lang="en-US" noProof="0"/>
              <a:t>Drag picture to placeholder or click icon to add</a:t>
            </a:r>
            <a:endParaRPr lang="en-JM" noProof="0" dirty="0"/>
          </a:p>
        </p:txBody>
      </p:sp>
      <p:sp>
        <p:nvSpPr>
          <p:cNvPr id="8" name="Content Placeholder 3"/>
          <p:cNvSpPr>
            <a:spLocks noGrp="1"/>
          </p:cNvSpPr>
          <p:nvPr>
            <p:ph sz="quarter" idx="11"/>
          </p:nvPr>
        </p:nvSpPr>
        <p:spPr>
          <a:xfrm>
            <a:off x="487018" y="1485901"/>
            <a:ext cx="10702925" cy="1357384"/>
          </a:xfrm>
          <a:prstGeom prst="rect">
            <a:avLst/>
          </a:prstGeom>
        </p:spPr>
        <p:txBody>
          <a:bodyPr/>
          <a:lstStyle>
            <a:lvl1pPr marL="0" indent="0">
              <a:buNone/>
              <a:defRPr>
                <a:solidFill>
                  <a:schemeClr val="bg2"/>
                </a:solidFill>
              </a:defRPr>
            </a:lvl1pPr>
            <a:lvl2pPr marL="457095" indent="0">
              <a:buNone/>
              <a:defRPr/>
            </a:lvl2pPr>
          </a:lstStyle>
          <a:p>
            <a:pPr lvl="0"/>
            <a:r>
              <a:rPr lang="en-US" dirty="0"/>
              <a:t>Edit Master text styles</a:t>
            </a:r>
          </a:p>
        </p:txBody>
      </p:sp>
      <p:sp>
        <p:nvSpPr>
          <p:cNvPr id="10" name="Text Placeholder 2"/>
          <p:cNvSpPr>
            <a:spLocks noGrp="1"/>
          </p:cNvSpPr>
          <p:nvPr>
            <p:ph type="body" sz="quarter" idx="68" hasCustomPrompt="1"/>
          </p:nvPr>
        </p:nvSpPr>
        <p:spPr>
          <a:xfrm>
            <a:off x="618699" y="5267749"/>
            <a:ext cx="2047164" cy="901436"/>
          </a:xfrm>
        </p:spPr>
        <p:txBody>
          <a:bodyPr>
            <a:normAutofit/>
          </a:bodyPr>
          <a:lstStyle>
            <a:lvl1pPr algn="ctr">
              <a:defRPr sz="1400">
                <a:solidFill>
                  <a:schemeClr val="bg2"/>
                </a:solidFill>
              </a:defRPr>
            </a:lvl1pPr>
          </a:lstStyle>
          <a:p>
            <a:pPr lvl="0"/>
            <a:r>
              <a:rPr lang="en-US" dirty="0"/>
              <a:t>Additional text if needed</a:t>
            </a:r>
          </a:p>
        </p:txBody>
      </p:sp>
      <p:sp>
        <p:nvSpPr>
          <p:cNvPr id="11" name="Text Placeholder 2"/>
          <p:cNvSpPr>
            <a:spLocks noGrp="1"/>
          </p:cNvSpPr>
          <p:nvPr>
            <p:ph type="body" sz="quarter" idx="69" hasCustomPrompt="1"/>
          </p:nvPr>
        </p:nvSpPr>
        <p:spPr>
          <a:xfrm>
            <a:off x="3345978" y="4785390"/>
            <a:ext cx="2047164" cy="457503"/>
          </a:xfrm>
        </p:spPr>
        <p:txBody>
          <a:bodyPr>
            <a:normAutofit/>
          </a:bodyPr>
          <a:lstStyle>
            <a:lvl1pPr marL="0" indent="0" algn="ctr" defTabSz="457090" rtl="0" eaLnBrk="1" latinLnBrk="0" hangingPunct="1">
              <a:spcBef>
                <a:spcPct val="20000"/>
              </a:spcBef>
              <a:buFont typeface="Arial"/>
              <a:buNone/>
              <a:defRPr sz="1600">
                <a:solidFill>
                  <a:schemeClr val="accent3"/>
                </a:solidFill>
              </a:defRPr>
            </a:lvl1pPr>
          </a:lstStyle>
          <a:p>
            <a:pPr marL="0" lvl="0" indent="0" algn="ctr" defTabSz="457090" rtl="0" eaLnBrk="1" latinLnBrk="0" hangingPunct="1">
              <a:spcBef>
                <a:spcPct val="20000"/>
              </a:spcBef>
              <a:buFont typeface="Arial"/>
              <a:buNone/>
            </a:pPr>
            <a:r>
              <a:rPr lang="en-US" dirty="0"/>
              <a:t>First Name</a:t>
            </a:r>
            <a:br>
              <a:rPr lang="en-US" dirty="0"/>
            </a:br>
            <a:r>
              <a:rPr lang="en-US" dirty="0"/>
              <a:t>Last Name</a:t>
            </a:r>
          </a:p>
        </p:txBody>
      </p:sp>
      <p:sp>
        <p:nvSpPr>
          <p:cNvPr id="12" name="Text Placeholder 2"/>
          <p:cNvSpPr>
            <a:spLocks noGrp="1"/>
          </p:cNvSpPr>
          <p:nvPr>
            <p:ph type="body" sz="quarter" idx="70" hasCustomPrompt="1"/>
          </p:nvPr>
        </p:nvSpPr>
        <p:spPr>
          <a:xfrm>
            <a:off x="3345978" y="5267748"/>
            <a:ext cx="2047164" cy="924325"/>
          </a:xfrm>
        </p:spPr>
        <p:txBody>
          <a:bodyPr>
            <a:normAutofit/>
          </a:bodyPr>
          <a:lstStyle>
            <a:lvl1pPr algn="ctr">
              <a:defRPr sz="1400">
                <a:solidFill>
                  <a:schemeClr val="bg2"/>
                </a:solidFill>
              </a:defRPr>
            </a:lvl1pPr>
          </a:lstStyle>
          <a:p>
            <a:pPr lvl="0"/>
            <a:r>
              <a:rPr lang="en-US" dirty="0"/>
              <a:t>Additional text if needed</a:t>
            </a:r>
          </a:p>
        </p:txBody>
      </p:sp>
      <p:sp>
        <p:nvSpPr>
          <p:cNvPr id="13" name="Text Placeholder 2"/>
          <p:cNvSpPr>
            <a:spLocks noGrp="1"/>
          </p:cNvSpPr>
          <p:nvPr>
            <p:ph type="body" sz="quarter" idx="71" hasCustomPrompt="1"/>
          </p:nvPr>
        </p:nvSpPr>
        <p:spPr>
          <a:xfrm>
            <a:off x="6328014" y="4785390"/>
            <a:ext cx="2047164" cy="457503"/>
          </a:xfrm>
        </p:spPr>
        <p:txBody>
          <a:bodyPr>
            <a:normAutofit/>
          </a:bodyPr>
          <a:lstStyle>
            <a:lvl1pPr marL="0" indent="0" algn="ctr" defTabSz="457090" rtl="0" eaLnBrk="1" latinLnBrk="0" hangingPunct="1">
              <a:spcBef>
                <a:spcPct val="20000"/>
              </a:spcBef>
              <a:buFont typeface="Arial"/>
              <a:buNone/>
              <a:defRPr sz="1600">
                <a:solidFill>
                  <a:schemeClr val="accent3"/>
                </a:solidFill>
              </a:defRPr>
            </a:lvl1pPr>
          </a:lstStyle>
          <a:p>
            <a:pPr marL="0" lvl="0" indent="0" algn="ctr" defTabSz="457090" rtl="0" eaLnBrk="1" latinLnBrk="0" hangingPunct="1">
              <a:spcBef>
                <a:spcPct val="20000"/>
              </a:spcBef>
              <a:buFont typeface="Arial"/>
              <a:buNone/>
            </a:pPr>
            <a:r>
              <a:rPr lang="en-US" dirty="0"/>
              <a:t>First Name</a:t>
            </a:r>
            <a:br>
              <a:rPr lang="en-US" dirty="0"/>
            </a:br>
            <a:r>
              <a:rPr lang="en-US" dirty="0"/>
              <a:t>Last Name</a:t>
            </a:r>
          </a:p>
        </p:txBody>
      </p:sp>
      <p:sp>
        <p:nvSpPr>
          <p:cNvPr id="14" name="Text Placeholder 2"/>
          <p:cNvSpPr>
            <a:spLocks noGrp="1"/>
          </p:cNvSpPr>
          <p:nvPr>
            <p:ph type="body" sz="quarter" idx="72" hasCustomPrompt="1"/>
          </p:nvPr>
        </p:nvSpPr>
        <p:spPr>
          <a:xfrm>
            <a:off x="6328014" y="5267748"/>
            <a:ext cx="2047164" cy="924325"/>
          </a:xfrm>
        </p:spPr>
        <p:txBody>
          <a:bodyPr>
            <a:normAutofit/>
          </a:bodyPr>
          <a:lstStyle>
            <a:lvl1pPr algn="ctr">
              <a:defRPr sz="1400">
                <a:solidFill>
                  <a:schemeClr val="bg2"/>
                </a:solidFill>
              </a:defRPr>
            </a:lvl1pPr>
          </a:lstStyle>
          <a:p>
            <a:pPr lvl="0"/>
            <a:r>
              <a:rPr lang="en-US" dirty="0"/>
              <a:t>Additional text if needed</a:t>
            </a:r>
          </a:p>
        </p:txBody>
      </p:sp>
      <p:sp>
        <p:nvSpPr>
          <p:cNvPr id="15" name="Text Placeholder 2"/>
          <p:cNvSpPr>
            <a:spLocks noGrp="1"/>
          </p:cNvSpPr>
          <p:nvPr>
            <p:ph type="body" sz="quarter" idx="73" hasCustomPrompt="1"/>
          </p:nvPr>
        </p:nvSpPr>
        <p:spPr>
          <a:xfrm>
            <a:off x="8982503" y="4785390"/>
            <a:ext cx="2047164" cy="457503"/>
          </a:xfrm>
        </p:spPr>
        <p:txBody>
          <a:bodyPr>
            <a:normAutofit/>
          </a:bodyPr>
          <a:lstStyle>
            <a:lvl1pPr marL="0" indent="0" algn="ctr" defTabSz="457090" rtl="0" eaLnBrk="1" latinLnBrk="0" hangingPunct="1">
              <a:spcBef>
                <a:spcPct val="20000"/>
              </a:spcBef>
              <a:buFont typeface="Arial"/>
              <a:buNone/>
              <a:defRPr sz="1600">
                <a:solidFill>
                  <a:schemeClr val="accent3"/>
                </a:solidFill>
              </a:defRPr>
            </a:lvl1pPr>
          </a:lstStyle>
          <a:p>
            <a:pPr marL="0" lvl="0" indent="0" algn="ctr" defTabSz="457090" rtl="0" eaLnBrk="1" latinLnBrk="0" hangingPunct="1">
              <a:spcBef>
                <a:spcPct val="20000"/>
              </a:spcBef>
              <a:buFont typeface="Arial"/>
              <a:buNone/>
            </a:pPr>
            <a:r>
              <a:rPr lang="en-US" dirty="0"/>
              <a:t>First Name</a:t>
            </a:r>
            <a:br>
              <a:rPr lang="en-US" dirty="0"/>
            </a:br>
            <a:r>
              <a:rPr lang="en-US" dirty="0"/>
              <a:t>Last Name</a:t>
            </a:r>
          </a:p>
        </p:txBody>
      </p:sp>
      <p:sp>
        <p:nvSpPr>
          <p:cNvPr id="16" name="Text Placeholder 2"/>
          <p:cNvSpPr>
            <a:spLocks noGrp="1"/>
          </p:cNvSpPr>
          <p:nvPr>
            <p:ph type="body" sz="quarter" idx="74" hasCustomPrompt="1"/>
          </p:nvPr>
        </p:nvSpPr>
        <p:spPr>
          <a:xfrm>
            <a:off x="8982503" y="5267748"/>
            <a:ext cx="2047164" cy="924325"/>
          </a:xfrm>
        </p:spPr>
        <p:txBody>
          <a:bodyPr>
            <a:normAutofit/>
          </a:bodyPr>
          <a:lstStyle>
            <a:lvl1pPr algn="ctr">
              <a:defRPr sz="1400">
                <a:solidFill>
                  <a:schemeClr val="bg2"/>
                </a:solidFill>
              </a:defRPr>
            </a:lvl1pPr>
          </a:lstStyle>
          <a:p>
            <a:pPr lvl="0"/>
            <a:r>
              <a:rPr lang="en-US" dirty="0"/>
              <a:t>Additional text if needed</a:t>
            </a:r>
          </a:p>
        </p:txBody>
      </p:sp>
      <p:sp>
        <p:nvSpPr>
          <p:cNvPr id="2" name="Title 1"/>
          <p:cNvSpPr>
            <a:spLocks noGrp="1"/>
          </p:cNvSpPr>
          <p:nvPr>
            <p:ph type="title"/>
          </p:nvPr>
        </p:nvSpPr>
        <p:spPr>
          <a:xfrm>
            <a:off x="472108" y="419795"/>
            <a:ext cx="10702925" cy="1571784"/>
          </a:xfrm>
        </p:spPr>
        <p:txBody>
          <a:bodyPr anchor="t"/>
          <a:lstStyle>
            <a:lvl1pPr>
              <a:defRPr>
                <a:solidFill>
                  <a:schemeClr val="accent5"/>
                </a:solidFill>
              </a:defRPr>
            </a:lvl1pPr>
          </a:lstStyle>
          <a:p>
            <a:r>
              <a:rPr lang="en-US" dirty="0"/>
              <a:t>Click to edit Master title style</a:t>
            </a:r>
          </a:p>
        </p:txBody>
      </p:sp>
      <p:sp>
        <p:nvSpPr>
          <p:cNvPr id="23" name="Text Placeholder 22"/>
          <p:cNvSpPr>
            <a:spLocks noGrp="1"/>
          </p:cNvSpPr>
          <p:nvPr>
            <p:ph type="body" sz="quarter" idx="75" hasCustomPrompt="1"/>
          </p:nvPr>
        </p:nvSpPr>
        <p:spPr>
          <a:xfrm>
            <a:off x="618699" y="4785390"/>
            <a:ext cx="2046288" cy="482359"/>
          </a:xfrm>
        </p:spPr>
        <p:txBody>
          <a:bodyPr/>
          <a:lstStyle>
            <a:lvl1pPr>
              <a:defRPr lang="en-US" sz="1600" b="1" kern="1200" dirty="0" smtClean="0">
                <a:solidFill>
                  <a:schemeClr val="accent3"/>
                </a:solidFill>
                <a:latin typeface="+mn-lt"/>
                <a:ea typeface="+mn-ea"/>
                <a:cs typeface="+mn-cs"/>
              </a:defRPr>
            </a:lvl1pPr>
            <a:lvl2pPr>
              <a:defRPr/>
            </a:lvl2pPr>
            <a:lvl4pPr marL="1371280" indent="0">
              <a:buNone/>
              <a:defRPr/>
            </a:lvl4pPr>
          </a:lstStyle>
          <a:p>
            <a:pPr marL="0" lvl="0" indent="0" algn="ctr" defTabSz="457090" rtl="0" eaLnBrk="1" latinLnBrk="0" hangingPunct="1">
              <a:spcBef>
                <a:spcPct val="20000"/>
              </a:spcBef>
              <a:buFont typeface="Arial"/>
              <a:buNone/>
            </a:pPr>
            <a:r>
              <a:rPr lang="en-US" dirty="0"/>
              <a:t>First Name</a:t>
            </a:r>
            <a:br>
              <a:rPr lang="en-US" dirty="0"/>
            </a:br>
            <a:r>
              <a:rPr lang="en-US" dirty="0"/>
              <a:t>Last Name</a:t>
            </a:r>
          </a:p>
        </p:txBody>
      </p:sp>
      <p:sp>
        <p:nvSpPr>
          <p:cNvPr id="3" name="Footer Placeholder 2"/>
          <p:cNvSpPr>
            <a:spLocks noGrp="1"/>
          </p:cNvSpPr>
          <p:nvPr>
            <p:ph type="ftr" sz="quarter" idx="76"/>
          </p:nvPr>
        </p:nvSpPr>
        <p:spPr>
          <a:xfrm>
            <a:off x="487018" y="6356351"/>
            <a:ext cx="8959132" cy="365125"/>
          </a:xfrm>
        </p:spPr>
        <p:txBody>
          <a:bodyPr/>
          <a:lstStyle/>
          <a:p>
            <a:r>
              <a:rPr lang="en-US" kern="0">
                <a:solidFill>
                  <a:srgbClr val="A7A99D"/>
                </a:solidFill>
              </a:rPr>
              <a:t>© Copyright 2017 Sitecore</a:t>
            </a:r>
            <a:endParaRPr lang="en-US" dirty="0">
              <a:solidFill>
                <a:srgbClr val="A7A9AC"/>
              </a:solidFill>
              <a:ea typeface="MS PGothic" panose="020B0600070205080204" pitchFamily="34" charset="-128"/>
            </a:endParaRPr>
          </a:p>
        </p:txBody>
      </p:sp>
    </p:spTree>
    <p:extLst>
      <p:ext uri="{BB962C8B-B14F-4D97-AF65-F5344CB8AC3E}">
        <p14:creationId xmlns:p14="http://schemas.microsoft.com/office/powerpoint/2010/main" val="427670498"/>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nfographic - Normal">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80769" y="2124077"/>
            <a:ext cx="5597035" cy="4122668"/>
          </a:xfrm>
          <a:prstGeom prst="rect">
            <a:avLst/>
          </a:prstGeom>
        </p:spPr>
        <p:txBody>
          <a:bodyPr/>
          <a:lstStyle>
            <a:lvl1pPr marL="0" indent="0">
              <a:buNone/>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3"/>
          </p:nvPr>
        </p:nvSpPr>
        <p:spPr>
          <a:xfrm>
            <a:off x="6178551" y="2124075"/>
            <a:ext cx="5349875" cy="4122669"/>
          </a:xfrm>
        </p:spPr>
        <p:txBody>
          <a:bodyPr/>
          <a:lstStyle/>
          <a:p>
            <a:endParaRPr lang="en-US"/>
          </a:p>
        </p:txBody>
      </p:sp>
      <p:sp>
        <p:nvSpPr>
          <p:cNvPr id="7" name="Footer Placeholder 4"/>
          <p:cNvSpPr>
            <a:spLocks noGrp="1"/>
          </p:cNvSpPr>
          <p:nvPr>
            <p:ph type="ftr" sz="quarter" idx="3"/>
          </p:nvPr>
        </p:nvSpPr>
        <p:spPr>
          <a:xfrm>
            <a:off x="487017" y="6356351"/>
            <a:ext cx="4114800" cy="365125"/>
          </a:xfrm>
          <a:prstGeom prst="rect">
            <a:avLst/>
          </a:prstGeom>
        </p:spPr>
        <p:txBody>
          <a:bodyPr vert="horz" lIns="91440" tIns="45720" rIns="91440" bIns="45720" rtlCol="0" anchor="ctr"/>
          <a:lstStyle>
            <a:lvl1pPr algn="l">
              <a:defRPr sz="800">
                <a:solidFill>
                  <a:schemeClr val="tx1">
                    <a:tint val="75000"/>
                  </a:schemeClr>
                </a:solidFill>
              </a:defRPr>
            </a:lvl1pPr>
          </a:lstStyle>
          <a:p>
            <a:r>
              <a:rPr lang="en-US" kern="0">
                <a:solidFill>
                  <a:srgbClr val="A7A99D"/>
                </a:solidFill>
              </a:rPr>
              <a:t>© Copyright 2017 Sitecore</a:t>
            </a:r>
            <a:endParaRPr lang="en-US" kern="0" dirty="0">
              <a:solidFill>
                <a:srgbClr val="A7A99D"/>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1568267"/>
      </p:ext>
    </p:extLst>
  </p:cSld>
  <p:clrMapOvr>
    <a:masterClrMapping/>
  </p:clrMapOvr>
  <p:transition spd="slow">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ptop on Right">
    <p:spTree>
      <p:nvGrpSpPr>
        <p:cNvPr id="1" name=""/>
        <p:cNvGrpSpPr/>
        <p:nvPr/>
      </p:nvGrpSpPr>
      <p:grpSpPr>
        <a:xfrm>
          <a:off x="0" y="0"/>
          <a:ext cx="0" cy="0"/>
          <a:chOff x="0" y="0"/>
          <a:chExt cx="0" cy="0"/>
        </a:xfrm>
      </p:grpSpPr>
      <p:pic>
        <p:nvPicPr>
          <p:cNvPr id="5" name="Picture 2" descr="MacBookPro-Mask.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072529" y="1427203"/>
            <a:ext cx="8088523" cy="4813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Picture Placeholder 6"/>
          <p:cNvSpPr>
            <a:spLocks noGrp="1"/>
          </p:cNvSpPr>
          <p:nvPr>
            <p:ph type="pic" sz="quarter" idx="11"/>
          </p:nvPr>
        </p:nvSpPr>
        <p:spPr>
          <a:xfrm>
            <a:off x="6102351" y="1741874"/>
            <a:ext cx="6034088" cy="3736975"/>
          </a:xfrm>
        </p:spPr>
        <p:txBody>
          <a:bodyPr/>
          <a:lstStyle/>
          <a:p>
            <a:endParaRPr lang="en-US"/>
          </a:p>
        </p:txBody>
      </p:sp>
      <p:sp>
        <p:nvSpPr>
          <p:cNvPr id="9" name="Content Placeholder 3"/>
          <p:cNvSpPr>
            <a:spLocks noGrp="1"/>
          </p:cNvSpPr>
          <p:nvPr>
            <p:ph sz="quarter" idx="13"/>
          </p:nvPr>
        </p:nvSpPr>
        <p:spPr>
          <a:xfrm>
            <a:off x="445992" y="1888435"/>
            <a:ext cx="4866861" cy="3793908"/>
          </a:xfrm>
          <a:prstGeom prst="rect">
            <a:avLst/>
          </a:prstGeom>
        </p:spPr>
        <p:txBody>
          <a:bodyPr/>
          <a:lstStyle>
            <a:lvl1pPr marL="0" indent="0">
              <a:buNone/>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445991" y="150191"/>
            <a:ext cx="10515600" cy="1325563"/>
          </a:xfrm>
        </p:spPr>
        <p:txBody>
          <a:bodyPr/>
          <a:lstStyle/>
          <a:p>
            <a:r>
              <a:rPr lang="en-US" dirty="0"/>
              <a:t>Click to edit Master title style</a:t>
            </a:r>
          </a:p>
        </p:txBody>
      </p:sp>
      <p:sp>
        <p:nvSpPr>
          <p:cNvPr id="2" name="Footer Placeholder 1"/>
          <p:cNvSpPr>
            <a:spLocks noGrp="1"/>
          </p:cNvSpPr>
          <p:nvPr>
            <p:ph type="ftr" sz="quarter" idx="14"/>
          </p:nvPr>
        </p:nvSpPr>
        <p:spPr/>
        <p:txBody>
          <a:bodyPr/>
          <a:lstStyle/>
          <a:p>
            <a:r>
              <a:rPr lang="en-US" kern="0">
                <a:solidFill>
                  <a:srgbClr val="A7A99D"/>
                </a:solidFill>
              </a:rPr>
              <a:t>© Copyright 2017 Sitecore</a:t>
            </a:r>
            <a:endParaRPr lang="en-US" kern="0" dirty="0">
              <a:solidFill>
                <a:srgbClr val="A7A99D"/>
              </a:solidFill>
            </a:endParaRPr>
          </a:p>
        </p:txBody>
      </p:sp>
    </p:spTree>
    <p:custDataLst>
      <p:tags r:id="rId1"/>
    </p:custDataLst>
    <p:extLst>
      <p:ext uri="{BB962C8B-B14F-4D97-AF65-F5344CB8AC3E}">
        <p14:creationId xmlns:p14="http://schemas.microsoft.com/office/powerpoint/2010/main" val="5169116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t on right">
    <p:spTree>
      <p:nvGrpSpPr>
        <p:cNvPr id="1" name=""/>
        <p:cNvGrpSpPr/>
        <p:nvPr/>
      </p:nvGrpSpPr>
      <p:grpSpPr>
        <a:xfrm>
          <a:off x="0" y="0"/>
          <a:ext cx="0" cy="0"/>
          <a:chOff x="0" y="0"/>
          <a:chExt cx="0" cy="0"/>
        </a:xfrm>
      </p:grpSpPr>
      <p:sp>
        <p:nvSpPr>
          <p:cNvPr id="9" name="Content Placeholder 3"/>
          <p:cNvSpPr>
            <a:spLocks noGrp="1"/>
          </p:cNvSpPr>
          <p:nvPr>
            <p:ph sz="quarter" idx="13"/>
          </p:nvPr>
        </p:nvSpPr>
        <p:spPr>
          <a:xfrm>
            <a:off x="445991" y="1888435"/>
            <a:ext cx="5363139" cy="3793908"/>
          </a:xfrm>
          <a:prstGeom prst="rect">
            <a:avLst/>
          </a:prstGeom>
        </p:spPr>
        <p:txBody>
          <a:bodyPr/>
          <a:lstStyle>
            <a:lvl1pPr marL="0" indent="0">
              <a:buNone/>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445991" y="165101"/>
            <a:ext cx="10515600" cy="1325563"/>
          </a:xfrm>
        </p:spPr>
        <p:txBody>
          <a:bodyPr/>
          <a:lstStyle/>
          <a:p>
            <a:r>
              <a:rPr lang="en-US" dirty="0"/>
              <a:t>Click to edit Master title style</a:t>
            </a:r>
          </a:p>
        </p:txBody>
      </p:sp>
      <p:pic>
        <p:nvPicPr>
          <p:cNvPr id="11" name="Picture 3" descr="iPad-Mini-Mockup_V2.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110373" y="1490664"/>
            <a:ext cx="3240875" cy="524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Picture Placeholder 1"/>
          <p:cNvSpPr>
            <a:spLocks noGrp="1"/>
          </p:cNvSpPr>
          <p:nvPr>
            <p:ph type="pic" sz="quarter" idx="12"/>
          </p:nvPr>
        </p:nvSpPr>
        <p:spPr>
          <a:xfrm>
            <a:off x="7314922" y="1991367"/>
            <a:ext cx="2843023" cy="3785451"/>
          </a:xfrm>
          <a:solidFill>
            <a:srgbClr val="D7DF0F"/>
          </a:solidFill>
        </p:spPr>
      </p:sp>
      <p:sp>
        <p:nvSpPr>
          <p:cNvPr id="2" name="Footer Placeholder 1"/>
          <p:cNvSpPr>
            <a:spLocks noGrp="1"/>
          </p:cNvSpPr>
          <p:nvPr>
            <p:ph type="ftr" sz="quarter" idx="14"/>
          </p:nvPr>
        </p:nvSpPr>
        <p:spPr/>
        <p:txBody>
          <a:bodyPr/>
          <a:lstStyle/>
          <a:p>
            <a:r>
              <a:rPr lang="en-US" kern="0">
                <a:solidFill>
                  <a:srgbClr val="A7A99D"/>
                </a:solidFill>
              </a:rPr>
              <a:t>© Copyright 2017 Sitecore</a:t>
            </a:r>
            <a:endParaRPr lang="en-US" kern="0" dirty="0">
              <a:solidFill>
                <a:srgbClr val="A7A99D"/>
              </a:solidFill>
            </a:endParaRPr>
          </a:p>
        </p:txBody>
      </p:sp>
    </p:spTree>
    <p:custDataLst>
      <p:tags r:id="rId1"/>
    </p:custDataLst>
    <p:extLst>
      <p:ext uri="{BB962C8B-B14F-4D97-AF65-F5344CB8AC3E}">
        <p14:creationId xmlns:p14="http://schemas.microsoft.com/office/powerpoint/2010/main" val="11927912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ultiple Device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3694545"/>
          </a:xfrm>
          <a:prstGeom prst="rect">
            <a:avLst/>
          </a:prstGeom>
        </p:spPr>
      </p:pic>
      <p:sp>
        <p:nvSpPr>
          <p:cNvPr id="10" name="Title 9"/>
          <p:cNvSpPr>
            <a:spLocks noGrp="1"/>
          </p:cNvSpPr>
          <p:nvPr>
            <p:ph type="title"/>
          </p:nvPr>
        </p:nvSpPr>
        <p:spPr>
          <a:xfrm>
            <a:off x="445991" y="165101"/>
            <a:ext cx="10515600" cy="1325563"/>
          </a:xfrm>
        </p:spPr>
        <p:txBody>
          <a:bodyPr/>
          <a:lstStyle>
            <a:lvl1pPr>
              <a:defRPr>
                <a:solidFill>
                  <a:schemeClr val="bg1"/>
                </a:solidFill>
              </a:defRPr>
            </a:lvl1pPr>
          </a:lstStyle>
          <a:p>
            <a:r>
              <a:rPr lang="en-US" dirty="0"/>
              <a:t>Click to edit Master title style</a:t>
            </a:r>
          </a:p>
        </p:txBody>
      </p:sp>
      <p:pic>
        <p:nvPicPr>
          <p:cNvPr id="14" name="Picture 3" descr="iPad-Mini-Mockup_V2.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2604338" y="2131609"/>
            <a:ext cx="2515689" cy="3714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descr="MacBookPro-Mask.png"/>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5298123" y="1725209"/>
            <a:ext cx="6459140" cy="3948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shutterstock_282181517 [Converted].eps"/>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04250" y="2880831"/>
            <a:ext cx="1298500" cy="2638092"/>
          </a:xfrm>
          <a:prstGeom prst="rect">
            <a:avLst/>
          </a:prstGeom>
          <a:effectLst>
            <a:reflection blurRad="6350" stA="11000" endA="300" endPos="11000" dir="5400000" sy="-100000" algn="bl" rotWithShape="0"/>
          </a:effectLst>
        </p:spPr>
      </p:pic>
      <p:sp>
        <p:nvSpPr>
          <p:cNvPr id="17" name="Picture Placeholder 7"/>
          <p:cNvSpPr>
            <a:spLocks noGrp="1"/>
          </p:cNvSpPr>
          <p:nvPr>
            <p:ph type="pic" sz="quarter" idx="12"/>
          </p:nvPr>
        </p:nvSpPr>
        <p:spPr>
          <a:xfrm>
            <a:off x="979853" y="3199818"/>
            <a:ext cx="1152231" cy="1984967"/>
          </a:xfrm>
          <a:solidFill>
            <a:srgbClr val="D7DF0F"/>
          </a:solidFill>
        </p:spPr>
      </p:sp>
      <p:sp>
        <p:nvSpPr>
          <p:cNvPr id="18" name="Picture Placeholder 9"/>
          <p:cNvSpPr>
            <a:spLocks noGrp="1"/>
          </p:cNvSpPr>
          <p:nvPr>
            <p:ph type="pic" sz="quarter" idx="13"/>
          </p:nvPr>
        </p:nvSpPr>
        <p:spPr>
          <a:xfrm>
            <a:off x="6114904" y="1979247"/>
            <a:ext cx="4858304" cy="3094576"/>
          </a:xfrm>
          <a:solidFill>
            <a:srgbClr val="D7DF0F"/>
          </a:solidFill>
        </p:spPr>
      </p:sp>
      <p:sp>
        <p:nvSpPr>
          <p:cNvPr id="19" name="Picture Placeholder 10"/>
          <p:cNvSpPr>
            <a:spLocks noGrp="1"/>
          </p:cNvSpPr>
          <p:nvPr>
            <p:ph type="pic" sz="quarter" idx="14"/>
          </p:nvPr>
        </p:nvSpPr>
        <p:spPr>
          <a:xfrm>
            <a:off x="2748618" y="2460076"/>
            <a:ext cx="2231861" cy="2712379"/>
          </a:xfrm>
          <a:solidFill>
            <a:srgbClr val="D7DF0F"/>
          </a:solidFill>
        </p:spPr>
      </p:sp>
      <p:sp>
        <p:nvSpPr>
          <p:cNvPr id="2" name="Footer Placeholder 1"/>
          <p:cNvSpPr>
            <a:spLocks noGrp="1"/>
          </p:cNvSpPr>
          <p:nvPr>
            <p:ph type="ftr" sz="quarter" idx="15"/>
          </p:nvPr>
        </p:nvSpPr>
        <p:spPr/>
        <p:txBody>
          <a:bodyPr/>
          <a:lstStyle/>
          <a:p>
            <a:r>
              <a:rPr lang="en-US" kern="0">
                <a:solidFill>
                  <a:srgbClr val="A7A99D"/>
                </a:solidFill>
              </a:rPr>
              <a:t>© Copyright 2017 Sitecore</a:t>
            </a:r>
            <a:endParaRPr lang="en-US" kern="0" dirty="0">
              <a:solidFill>
                <a:srgbClr val="A7A99D"/>
              </a:solidFill>
            </a:endParaRPr>
          </a:p>
        </p:txBody>
      </p:sp>
    </p:spTree>
    <p:custDataLst>
      <p:tags r:id="rId1"/>
    </p:custDataLst>
    <p:extLst>
      <p:ext uri="{BB962C8B-B14F-4D97-AF65-F5344CB8AC3E}">
        <p14:creationId xmlns:p14="http://schemas.microsoft.com/office/powerpoint/2010/main" val="9157831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aptop on Left">
    <p:spTree>
      <p:nvGrpSpPr>
        <p:cNvPr id="1" name=""/>
        <p:cNvGrpSpPr/>
        <p:nvPr/>
      </p:nvGrpSpPr>
      <p:grpSpPr>
        <a:xfrm>
          <a:off x="0" y="0"/>
          <a:ext cx="0" cy="0"/>
          <a:chOff x="0" y="0"/>
          <a:chExt cx="0" cy="0"/>
        </a:xfrm>
      </p:grpSpPr>
      <p:pic>
        <p:nvPicPr>
          <p:cNvPr id="5" name="Picture 2" descr="MacBookPro-Mask.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75659" y="1427203"/>
            <a:ext cx="8088523" cy="4813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Picture Placeholder 6"/>
          <p:cNvSpPr>
            <a:spLocks noGrp="1"/>
          </p:cNvSpPr>
          <p:nvPr>
            <p:ph type="pic" sz="quarter" idx="11"/>
          </p:nvPr>
        </p:nvSpPr>
        <p:spPr>
          <a:xfrm>
            <a:off x="54163" y="1741874"/>
            <a:ext cx="6034088" cy="3736975"/>
          </a:xfrm>
        </p:spPr>
        <p:txBody>
          <a:bodyPr/>
          <a:lstStyle/>
          <a:p>
            <a:endParaRPr lang="en-US"/>
          </a:p>
        </p:txBody>
      </p:sp>
      <p:sp>
        <p:nvSpPr>
          <p:cNvPr id="9" name="Content Placeholder 3"/>
          <p:cNvSpPr>
            <a:spLocks noGrp="1"/>
          </p:cNvSpPr>
          <p:nvPr>
            <p:ph sz="quarter" idx="13"/>
          </p:nvPr>
        </p:nvSpPr>
        <p:spPr>
          <a:xfrm>
            <a:off x="6936439" y="1888435"/>
            <a:ext cx="4866861" cy="3793908"/>
          </a:xfrm>
          <a:prstGeom prst="rect">
            <a:avLst/>
          </a:prstGeom>
        </p:spPr>
        <p:txBody>
          <a:bodyPr/>
          <a:lstStyle>
            <a:lvl1pPr marL="0" indent="0">
              <a:buNone/>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445991" y="165101"/>
            <a:ext cx="10515600" cy="1325563"/>
          </a:xfrm>
        </p:spPr>
        <p:txBody>
          <a:bodyPr/>
          <a:lstStyle/>
          <a:p>
            <a:r>
              <a:rPr lang="en-US" dirty="0"/>
              <a:t>Click to edit Master title style</a:t>
            </a:r>
          </a:p>
        </p:txBody>
      </p:sp>
      <p:sp>
        <p:nvSpPr>
          <p:cNvPr id="2" name="Footer Placeholder 1"/>
          <p:cNvSpPr>
            <a:spLocks noGrp="1"/>
          </p:cNvSpPr>
          <p:nvPr>
            <p:ph type="ftr" sz="quarter" idx="14"/>
          </p:nvPr>
        </p:nvSpPr>
        <p:spPr/>
        <p:txBody>
          <a:bodyPr/>
          <a:lstStyle/>
          <a:p>
            <a:r>
              <a:rPr lang="en-US" kern="0">
                <a:solidFill>
                  <a:srgbClr val="A7A99D"/>
                </a:solidFill>
              </a:rPr>
              <a:t>© Copyright 2017 Sitecore</a:t>
            </a:r>
            <a:endParaRPr lang="en-US" kern="0" dirty="0">
              <a:solidFill>
                <a:srgbClr val="A7A99D"/>
              </a:solidFill>
            </a:endParaRPr>
          </a:p>
        </p:txBody>
      </p:sp>
    </p:spTree>
    <p:custDataLst>
      <p:tags r:id="rId1"/>
    </p:custDataLst>
    <p:extLst>
      <p:ext uri="{BB962C8B-B14F-4D97-AF65-F5344CB8AC3E}">
        <p14:creationId xmlns:p14="http://schemas.microsoft.com/office/powerpoint/2010/main" val="8142839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lit Page Layout">
    <p:spTree>
      <p:nvGrpSpPr>
        <p:cNvPr id="1" name=""/>
        <p:cNvGrpSpPr/>
        <p:nvPr/>
      </p:nvGrpSpPr>
      <p:grpSpPr>
        <a:xfrm>
          <a:off x="0" y="0"/>
          <a:ext cx="0" cy="0"/>
          <a:chOff x="0" y="0"/>
          <a:chExt cx="0" cy="0"/>
        </a:xfrm>
      </p:grpSpPr>
      <p:sp>
        <p:nvSpPr>
          <p:cNvPr id="2" name="Rectangle 1"/>
          <p:cNvSpPr/>
          <p:nvPr userDrawn="1"/>
        </p:nvSpPr>
        <p:spPr>
          <a:xfrm>
            <a:off x="1" y="0"/>
            <a:ext cx="6098404"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solidFill>
                <a:prstClr val="white"/>
              </a:solidFill>
              <a:latin typeface="Calibri"/>
            </a:endParaRPr>
          </a:p>
        </p:txBody>
      </p:sp>
      <p:sp>
        <p:nvSpPr>
          <p:cNvPr id="4" name="Title 3"/>
          <p:cNvSpPr>
            <a:spLocks noGrp="1"/>
          </p:cNvSpPr>
          <p:nvPr>
            <p:ph type="title"/>
          </p:nvPr>
        </p:nvSpPr>
        <p:spPr>
          <a:xfrm>
            <a:off x="487018" y="615576"/>
            <a:ext cx="5381877" cy="1864659"/>
          </a:xfrm>
        </p:spPr>
        <p:txBody>
          <a:bodyPr tIns="0"/>
          <a:lstStyle>
            <a:lvl1pPr>
              <a:lnSpc>
                <a:spcPct val="90000"/>
              </a:lnSpc>
              <a:defRPr>
                <a:solidFill>
                  <a:schemeClr val="accent3"/>
                </a:solidFill>
              </a:defRPr>
            </a:lvl1pPr>
          </a:lstStyle>
          <a:p>
            <a:r>
              <a:rPr lang="en-US" dirty="0"/>
              <a:t>Click to edit Master title style</a:t>
            </a:r>
          </a:p>
        </p:txBody>
      </p:sp>
      <p:sp>
        <p:nvSpPr>
          <p:cNvPr id="6" name="Text Placeholder 5"/>
          <p:cNvSpPr>
            <a:spLocks noGrp="1"/>
          </p:cNvSpPr>
          <p:nvPr>
            <p:ph type="body" sz="quarter" idx="11"/>
          </p:nvPr>
        </p:nvSpPr>
        <p:spPr>
          <a:xfrm>
            <a:off x="487365" y="2786743"/>
            <a:ext cx="5381625" cy="3569608"/>
          </a:xfrm>
        </p:spPr>
        <p:txBody>
          <a:bodyPr>
            <a:normAutofit/>
          </a:bodyPr>
          <a:lstStyle>
            <a:lvl1pPr>
              <a:lnSpc>
                <a:spcPct val="100000"/>
              </a:lnSpc>
              <a:defRPr sz="2400" b="0">
                <a:solidFill>
                  <a:schemeClr val="bg2">
                    <a:lumMod val="25000"/>
                  </a:schemeClr>
                </a:solidFill>
              </a:defRPr>
            </a:lvl1pPr>
            <a:lvl2pPr indent="274313">
              <a:lnSpc>
                <a:spcPct val="90000"/>
              </a:lnSpc>
              <a:spcBef>
                <a:spcPts val="400"/>
              </a:spcBef>
              <a:defRPr sz="1800">
                <a:solidFill>
                  <a:schemeClr val="bg2">
                    <a:lumMod val="25000"/>
                  </a:schemeClr>
                </a:solidFill>
              </a:defRPr>
            </a:lvl2pPr>
            <a:lvl3pPr indent="274313">
              <a:lnSpc>
                <a:spcPct val="90000"/>
              </a:lnSpc>
              <a:spcBef>
                <a:spcPts val="400"/>
              </a:spcBef>
              <a:defRPr sz="1800">
                <a:solidFill>
                  <a:schemeClr val="bg2">
                    <a:lumMod val="25000"/>
                  </a:schemeClr>
                </a:solidFill>
              </a:defRPr>
            </a:lvl3pPr>
            <a:lvl4pPr indent="274313">
              <a:lnSpc>
                <a:spcPct val="90000"/>
              </a:lnSpc>
              <a:spcBef>
                <a:spcPts val="400"/>
              </a:spcBef>
              <a:defRPr sz="1800">
                <a:solidFill>
                  <a:schemeClr val="bg2">
                    <a:lumMod val="25000"/>
                  </a:schemeClr>
                </a:solidFill>
              </a:defRPr>
            </a:lvl4pPr>
            <a:lvl5pPr indent="274313">
              <a:lnSpc>
                <a:spcPct val="90000"/>
              </a:lnSpc>
              <a:spcBef>
                <a:spcPts val="400"/>
              </a:spcBef>
              <a:defRPr sz="1800">
                <a:solidFill>
                  <a:schemeClr val="bg2">
                    <a:lumMod val="25000"/>
                  </a:schemeClr>
                </a:solidFill>
              </a:defRPr>
            </a:lvl5pPr>
          </a:lstStyle>
          <a:p>
            <a:pPr lvl="0"/>
            <a:r>
              <a:rPr lang="en-US" dirty="0"/>
              <a:t>Edit Master text styles</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2"/>
          </p:nvPr>
        </p:nvSpPr>
        <p:spPr/>
        <p:txBody>
          <a:bodyPr/>
          <a:lstStyle/>
          <a:p>
            <a:r>
              <a:rPr lang="en-US" kern="0">
                <a:solidFill>
                  <a:srgbClr val="A7A99D"/>
                </a:solidFill>
              </a:rPr>
              <a:t>© Copyright 2017 Sitecore</a:t>
            </a:r>
            <a:endParaRPr lang="en-US" kern="0" dirty="0">
              <a:solidFill>
                <a:srgbClr val="A7A99D"/>
              </a:solidFill>
            </a:endParaRPr>
          </a:p>
        </p:txBody>
      </p:sp>
    </p:spTree>
    <p:custDataLst>
      <p:tags r:id="rId1"/>
    </p:custDataLst>
    <p:extLst>
      <p:ext uri="{BB962C8B-B14F-4D97-AF65-F5344CB8AC3E}">
        <p14:creationId xmlns:p14="http://schemas.microsoft.com/office/powerpoint/2010/main" val="2526375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Right-Grays">
    <p:spTree>
      <p:nvGrpSpPr>
        <p:cNvPr id="1" name=""/>
        <p:cNvGrpSpPr/>
        <p:nvPr/>
      </p:nvGrpSpPr>
      <p:grpSpPr>
        <a:xfrm>
          <a:off x="0" y="0"/>
          <a:ext cx="0" cy="0"/>
          <a:chOff x="0" y="0"/>
          <a:chExt cx="0" cy="0"/>
        </a:xfrm>
      </p:grpSpPr>
      <p:sp>
        <p:nvSpPr>
          <p:cNvPr id="10" name="Freeform 9"/>
          <p:cNvSpPr/>
          <p:nvPr/>
        </p:nvSpPr>
        <p:spPr>
          <a:xfrm flipH="1">
            <a:off x="4060686" y="-12825"/>
            <a:ext cx="8188414" cy="6669953"/>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234972 w 7014296"/>
              <a:gd name="connsiteY0" fmla="*/ 5776253 h 5776253"/>
              <a:gd name="connsiteX1" fmla="*/ 0 w 7014296"/>
              <a:gd name="connsiteY1" fmla="*/ 5743885 h 5776253"/>
              <a:gd name="connsiteX2" fmla="*/ 11652 w 7014296"/>
              <a:gd name="connsiteY2" fmla="*/ 0 h 5776253"/>
              <a:gd name="connsiteX3" fmla="*/ 6979341 w 7014296"/>
              <a:gd name="connsiteY3" fmla="*/ 0 h 5776253"/>
              <a:gd name="connsiteX4" fmla="*/ 7014296 w 7014296"/>
              <a:gd name="connsiteY4" fmla="*/ 3553519 h 5776253"/>
              <a:gd name="connsiteX5" fmla="*/ 4234972 w 7014296"/>
              <a:gd name="connsiteY5" fmla="*/ 5776253 h 5776253"/>
              <a:gd name="connsiteX0" fmla="*/ 4234972 w 6979341"/>
              <a:gd name="connsiteY0" fmla="*/ 5776253 h 5776253"/>
              <a:gd name="connsiteX1" fmla="*/ 0 w 6979341"/>
              <a:gd name="connsiteY1" fmla="*/ 5743885 h 5776253"/>
              <a:gd name="connsiteX2" fmla="*/ 11652 w 6979341"/>
              <a:gd name="connsiteY2" fmla="*/ 0 h 5776253"/>
              <a:gd name="connsiteX3" fmla="*/ 6979341 w 6979341"/>
              <a:gd name="connsiteY3" fmla="*/ 0 h 5776253"/>
              <a:gd name="connsiteX4" fmla="*/ 6787373 w 6979341"/>
              <a:gd name="connsiteY4" fmla="*/ 3236173 h 5776253"/>
              <a:gd name="connsiteX5" fmla="*/ 4234972 w 6979341"/>
              <a:gd name="connsiteY5" fmla="*/ 5776253 h 5776253"/>
              <a:gd name="connsiteX0" fmla="*/ 4234972 w 6787373"/>
              <a:gd name="connsiteY0" fmla="*/ 5776253 h 5776253"/>
              <a:gd name="connsiteX1" fmla="*/ 0 w 6787373"/>
              <a:gd name="connsiteY1" fmla="*/ 5743885 h 5776253"/>
              <a:gd name="connsiteX2" fmla="*/ 11652 w 6787373"/>
              <a:gd name="connsiteY2" fmla="*/ 0 h 5776253"/>
              <a:gd name="connsiteX3" fmla="*/ 6776731 w 6787373"/>
              <a:gd name="connsiteY3" fmla="*/ 81603 h 5776253"/>
              <a:gd name="connsiteX4" fmla="*/ 6787373 w 6787373"/>
              <a:gd name="connsiteY4" fmla="*/ 3236173 h 5776253"/>
              <a:gd name="connsiteX5" fmla="*/ 4234972 w 6787373"/>
              <a:gd name="connsiteY5" fmla="*/ 5776253 h 5776253"/>
              <a:gd name="connsiteX0" fmla="*/ 4234972 w 6787373"/>
              <a:gd name="connsiteY0" fmla="*/ 5721851 h 5721851"/>
              <a:gd name="connsiteX1" fmla="*/ 0 w 6787373"/>
              <a:gd name="connsiteY1" fmla="*/ 5689483 h 5721851"/>
              <a:gd name="connsiteX2" fmla="*/ 11652 w 6787373"/>
              <a:gd name="connsiteY2" fmla="*/ 0 h 5721851"/>
              <a:gd name="connsiteX3" fmla="*/ 6776731 w 6787373"/>
              <a:gd name="connsiteY3" fmla="*/ 27201 h 5721851"/>
              <a:gd name="connsiteX4" fmla="*/ 6787373 w 6787373"/>
              <a:gd name="connsiteY4" fmla="*/ 3181771 h 5721851"/>
              <a:gd name="connsiteX5" fmla="*/ 4234972 w 6787373"/>
              <a:gd name="connsiteY5" fmla="*/ 5721851 h 5721851"/>
              <a:gd name="connsiteX0" fmla="*/ 4234972 w 6793572"/>
              <a:gd name="connsiteY0" fmla="*/ 6102666 h 6102666"/>
              <a:gd name="connsiteX1" fmla="*/ 0 w 6793572"/>
              <a:gd name="connsiteY1" fmla="*/ 6070298 h 6102666"/>
              <a:gd name="connsiteX2" fmla="*/ 11652 w 6793572"/>
              <a:gd name="connsiteY2" fmla="*/ 380815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4234972 w 6793572"/>
              <a:gd name="connsiteY0" fmla="*/ 6102666 h 6102666"/>
              <a:gd name="connsiteX1" fmla="*/ 0 w 6793572"/>
              <a:gd name="connsiteY1" fmla="*/ 6070298 h 6102666"/>
              <a:gd name="connsiteX2" fmla="*/ 295306 w 6793572"/>
              <a:gd name="connsiteY2" fmla="*/ 0 h 6102666"/>
              <a:gd name="connsiteX3" fmla="*/ 6792939 w 6793572"/>
              <a:gd name="connsiteY3" fmla="*/ 0 h 6102666"/>
              <a:gd name="connsiteX4" fmla="*/ 6787373 w 6793572"/>
              <a:gd name="connsiteY4" fmla="*/ 3562586 h 6102666"/>
              <a:gd name="connsiteX5" fmla="*/ 4234972 w 6793572"/>
              <a:gd name="connsiteY5" fmla="*/ 6102666 h 6102666"/>
              <a:gd name="connsiteX0" fmla="*/ 3939666 w 6498266"/>
              <a:gd name="connsiteY0" fmla="*/ 6102666 h 6102666"/>
              <a:gd name="connsiteX1" fmla="*/ 12661 w 6498266"/>
              <a:gd name="connsiteY1" fmla="*/ 5952426 h 6102666"/>
              <a:gd name="connsiteX2" fmla="*/ 0 w 6498266"/>
              <a:gd name="connsiteY2" fmla="*/ 0 h 6102666"/>
              <a:gd name="connsiteX3" fmla="*/ 6497633 w 6498266"/>
              <a:gd name="connsiteY3" fmla="*/ 0 h 6102666"/>
              <a:gd name="connsiteX4" fmla="*/ 6492067 w 6498266"/>
              <a:gd name="connsiteY4" fmla="*/ 3562586 h 6102666"/>
              <a:gd name="connsiteX5" fmla="*/ 3939666 w 6498266"/>
              <a:gd name="connsiteY5" fmla="*/ 6102666 h 6102666"/>
              <a:gd name="connsiteX0" fmla="*/ 3996398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3996398 w 6498266"/>
              <a:gd name="connsiteY5" fmla="*/ 5948526 h 5952426"/>
              <a:gd name="connsiteX0" fmla="*/ 4036920 w 6498266"/>
              <a:gd name="connsiteY0" fmla="*/ 5948526 h 5952426"/>
              <a:gd name="connsiteX1" fmla="*/ 12661 w 6498266"/>
              <a:gd name="connsiteY1" fmla="*/ 5952426 h 5952426"/>
              <a:gd name="connsiteX2" fmla="*/ 0 w 6498266"/>
              <a:gd name="connsiteY2" fmla="*/ 0 h 5952426"/>
              <a:gd name="connsiteX3" fmla="*/ 6497633 w 6498266"/>
              <a:gd name="connsiteY3" fmla="*/ 0 h 5952426"/>
              <a:gd name="connsiteX4" fmla="*/ 6492067 w 6498266"/>
              <a:gd name="connsiteY4" fmla="*/ 3562586 h 5952426"/>
              <a:gd name="connsiteX5" fmla="*/ 4036920 w 6498266"/>
              <a:gd name="connsiteY5" fmla="*/ 5948526 h 5952426"/>
              <a:gd name="connsiteX0" fmla="*/ 4036920 w 6498266"/>
              <a:gd name="connsiteY0" fmla="*/ 5948526 h 5952429"/>
              <a:gd name="connsiteX1" fmla="*/ 12661 w 6498266"/>
              <a:gd name="connsiteY1" fmla="*/ 5952426 h 5952429"/>
              <a:gd name="connsiteX2" fmla="*/ 0 w 6498266"/>
              <a:gd name="connsiteY2" fmla="*/ 0 h 5952429"/>
              <a:gd name="connsiteX3" fmla="*/ 6497633 w 6498266"/>
              <a:gd name="connsiteY3" fmla="*/ 0 h 5952429"/>
              <a:gd name="connsiteX4" fmla="*/ 6492067 w 6498266"/>
              <a:gd name="connsiteY4" fmla="*/ 3562586 h 5952429"/>
              <a:gd name="connsiteX5" fmla="*/ 4036920 w 6498266"/>
              <a:gd name="connsiteY5" fmla="*/ 5948526 h 5952429"/>
              <a:gd name="connsiteX0" fmla="*/ 4069002 w 6530348"/>
              <a:gd name="connsiteY0" fmla="*/ 5948526 h 5952429"/>
              <a:gd name="connsiteX1" fmla="*/ 310 w 6530348"/>
              <a:gd name="connsiteY1" fmla="*/ 5952426 h 5952429"/>
              <a:gd name="connsiteX2" fmla="*/ 32082 w 6530348"/>
              <a:gd name="connsiteY2" fmla="*/ 0 h 5952429"/>
              <a:gd name="connsiteX3" fmla="*/ 6529715 w 6530348"/>
              <a:gd name="connsiteY3" fmla="*/ 0 h 5952429"/>
              <a:gd name="connsiteX4" fmla="*/ 6524149 w 6530348"/>
              <a:gd name="connsiteY4" fmla="*/ 3562586 h 5952429"/>
              <a:gd name="connsiteX5" fmla="*/ 4069002 w 6530348"/>
              <a:gd name="connsiteY5" fmla="*/ 5948526 h 595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0348" h="5952429">
                <a:moveTo>
                  <a:pt x="4069002" y="5948526"/>
                </a:moveTo>
                <a:lnTo>
                  <a:pt x="310" y="5952426"/>
                </a:lnTo>
                <a:cubicBezTo>
                  <a:pt x="-3910" y="5956587"/>
                  <a:pt x="36302" y="1984142"/>
                  <a:pt x="32082" y="0"/>
                </a:cubicBezTo>
                <a:lnTo>
                  <a:pt x="6529715" y="0"/>
                </a:lnTo>
                <a:cubicBezTo>
                  <a:pt x="6533262" y="1051523"/>
                  <a:pt x="6520602" y="2511063"/>
                  <a:pt x="6524149" y="3562586"/>
                </a:cubicBezTo>
                <a:lnTo>
                  <a:pt x="4069002" y="5948526"/>
                </a:lnTo>
                <a:close/>
              </a:path>
            </a:pathLst>
          </a:custGeom>
          <a:solidFill>
            <a:srgbClr val="0D0D1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1" name="Freeform 10"/>
          <p:cNvSpPr/>
          <p:nvPr/>
        </p:nvSpPr>
        <p:spPr>
          <a:xfrm flipH="1">
            <a:off x="3911733" y="-25400"/>
            <a:ext cx="8306726" cy="6915555"/>
          </a:xfrm>
          <a:custGeom>
            <a:avLst/>
            <a:gdLst>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5" fmla="*/ 6373455 w 6734656"/>
              <a:gd name="connsiteY5" fmla="*/ 46604 h 6384683"/>
              <a:gd name="connsiteX0" fmla="*/ 6734656 w 6734656"/>
              <a:gd name="connsiteY0" fmla="*/ 34953 h 6384683"/>
              <a:gd name="connsiteX1" fmla="*/ 6734656 w 6734656"/>
              <a:gd name="connsiteY1" fmla="*/ 3250596 h 6384683"/>
              <a:gd name="connsiteX2" fmla="*/ 3122643 w 6734656"/>
              <a:gd name="connsiteY2" fmla="*/ 6384683 h 6384683"/>
              <a:gd name="connsiteX3" fmla="*/ 0 w 6734656"/>
              <a:gd name="connsiteY3" fmla="*/ 6384683 h 6384683"/>
              <a:gd name="connsiteX4" fmla="*/ 23303 w 6734656"/>
              <a:gd name="connsiteY4" fmla="*/ 0 h 6384683"/>
              <a:gd name="connsiteX0" fmla="*/ 6721956 w 6734656"/>
              <a:gd name="connsiteY0" fmla="*/ 0 h 6425930"/>
              <a:gd name="connsiteX1" fmla="*/ 6734656 w 6734656"/>
              <a:gd name="connsiteY1" fmla="*/ 3291843 h 6425930"/>
              <a:gd name="connsiteX2" fmla="*/ 31226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425930 h 6425930"/>
              <a:gd name="connsiteX4" fmla="*/ 23303 w 6734656"/>
              <a:gd name="connsiteY4" fmla="*/ 41247 h 6425930"/>
              <a:gd name="connsiteX0" fmla="*/ 6721956 w 6734656"/>
              <a:gd name="connsiteY0" fmla="*/ 0 h 6425930"/>
              <a:gd name="connsiteX1" fmla="*/ 6734656 w 6734656"/>
              <a:gd name="connsiteY1" fmla="*/ 3291843 h 6425930"/>
              <a:gd name="connsiteX2" fmla="*/ 3313143 w 6734656"/>
              <a:gd name="connsiteY2" fmla="*/ 6425930 h 6425930"/>
              <a:gd name="connsiteX3" fmla="*/ 0 w 6734656"/>
              <a:gd name="connsiteY3" fmla="*/ 6210588 h 6425930"/>
              <a:gd name="connsiteX4" fmla="*/ 23303 w 6734656"/>
              <a:gd name="connsiteY4" fmla="*/ 41247 h 6425930"/>
              <a:gd name="connsiteX0" fmla="*/ 6721956 w 6734656"/>
              <a:gd name="connsiteY0" fmla="*/ 0 h 6221922"/>
              <a:gd name="connsiteX1" fmla="*/ 6734656 w 6734656"/>
              <a:gd name="connsiteY1" fmla="*/ 3291843 h 6221922"/>
              <a:gd name="connsiteX2" fmla="*/ 3324477 w 6734656"/>
              <a:gd name="connsiteY2" fmla="*/ 6221922 h 6221922"/>
              <a:gd name="connsiteX3" fmla="*/ 0 w 6734656"/>
              <a:gd name="connsiteY3" fmla="*/ 6210588 h 6221922"/>
              <a:gd name="connsiteX4" fmla="*/ 23303 w 6734656"/>
              <a:gd name="connsiteY4" fmla="*/ 41247 h 6221922"/>
              <a:gd name="connsiteX0" fmla="*/ 6721956 w 6734656"/>
              <a:gd name="connsiteY0" fmla="*/ 0 h 6210588"/>
              <a:gd name="connsiteX1" fmla="*/ 6734656 w 6734656"/>
              <a:gd name="connsiteY1" fmla="*/ 3291843 h 6210588"/>
              <a:gd name="connsiteX2" fmla="*/ 3446043 w 6734656"/>
              <a:gd name="connsiteY2" fmla="*/ 6194721 h 6210588"/>
              <a:gd name="connsiteX3" fmla="*/ 0 w 6734656"/>
              <a:gd name="connsiteY3" fmla="*/ 6210588 h 6210588"/>
              <a:gd name="connsiteX4" fmla="*/ 23303 w 6734656"/>
              <a:gd name="connsiteY4" fmla="*/ 41247 h 6210588"/>
              <a:gd name="connsiteX0" fmla="*/ 6721956 w 6734656"/>
              <a:gd name="connsiteY0" fmla="*/ 0 h 6210588"/>
              <a:gd name="connsiteX1" fmla="*/ 6734656 w 6734656"/>
              <a:gd name="connsiteY1" fmla="*/ 3291843 h 6210588"/>
              <a:gd name="connsiteX2" fmla="*/ 3559504 w 6734656"/>
              <a:gd name="connsiteY2" fmla="*/ 6185655 h 6210588"/>
              <a:gd name="connsiteX3" fmla="*/ 0 w 6734656"/>
              <a:gd name="connsiteY3" fmla="*/ 6210588 h 6210588"/>
              <a:gd name="connsiteX4" fmla="*/ 23303 w 6734656"/>
              <a:gd name="connsiteY4" fmla="*/ 41247 h 6210588"/>
              <a:gd name="connsiteX0" fmla="*/ 6721956 w 6734656"/>
              <a:gd name="connsiteY0" fmla="*/ 0 h 6212857"/>
              <a:gd name="connsiteX1" fmla="*/ 6734656 w 6734656"/>
              <a:gd name="connsiteY1" fmla="*/ 3291843 h 6212857"/>
              <a:gd name="connsiteX2" fmla="*/ 3559504 w 6734656"/>
              <a:gd name="connsiteY2" fmla="*/ 6212857 h 6212857"/>
              <a:gd name="connsiteX3" fmla="*/ 0 w 6734656"/>
              <a:gd name="connsiteY3" fmla="*/ 6210588 h 6212857"/>
              <a:gd name="connsiteX4" fmla="*/ 23303 w 6734656"/>
              <a:gd name="connsiteY4" fmla="*/ 41247 h 6212857"/>
              <a:gd name="connsiteX0" fmla="*/ 6721956 w 6722075"/>
              <a:gd name="connsiteY0" fmla="*/ 0 h 6212857"/>
              <a:gd name="connsiteX1" fmla="*/ 6621194 w 6722075"/>
              <a:gd name="connsiteY1" fmla="*/ 3155838 h 6212857"/>
              <a:gd name="connsiteX2" fmla="*/ 3559504 w 6722075"/>
              <a:gd name="connsiteY2" fmla="*/ 6212857 h 6212857"/>
              <a:gd name="connsiteX3" fmla="*/ 0 w 6722075"/>
              <a:gd name="connsiteY3" fmla="*/ 6210588 h 6212857"/>
              <a:gd name="connsiteX4" fmla="*/ 23303 w 6722075"/>
              <a:gd name="connsiteY4" fmla="*/ 41247 h 6212857"/>
              <a:gd name="connsiteX0" fmla="*/ 6624703 w 6625623"/>
              <a:gd name="connsiteY0" fmla="*/ 0 h 6230991"/>
              <a:gd name="connsiteX1" fmla="*/ 6621194 w 6625623"/>
              <a:gd name="connsiteY1" fmla="*/ 3173972 h 6230991"/>
              <a:gd name="connsiteX2" fmla="*/ 3559504 w 6625623"/>
              <a:gd name="connsiteY2" fmla="*/ 6230991 h 6230991"/>
              <a:gd name="connsiteX3" fmla="*/ 0 w 6625623"/>
              <a:gd name="connsiteY3" fmla="*/ 6228722 h 6230991"/>
              <a:gd name="connsiteX4" fmla="*/ 23303 w 6625623"/>
              <a:gd name="connsiteY4" fmla="*/ 59381 h 6230991"/>
              <a:gd name="connsiteX0" fmla="*/ 6624703 w 6624703"/>
              <a:gd name="connsiteY0" fmla="*/ 456 h 6231447"/>
              <a:gd name="connsiteX1" fmla="*/ 6621194 w 6624703"/>
              <a:gd name="connsiteY1" fmla="*/ 3174428 h 6231447"/>
              <a:gd name="connsiteX2" fmla="*/ 3559504 w 6624703"/>
              <a:gd name="connsiteY2" fmla="*/ 6231447 h 6231447"/>
              <a:gd name="connsiteX3" fmla="*/ 0 w 6624703"/>
              <a:gd name="connsiteY3" fmla="*/ 6229178 h 6231447"/>
              <a:gd name="connsiteX4" fmla="*/ 23303 w 6624703"/>
              <a:gd name="connsiteY4" fmla="*/ 59837 h 6231447"/>
              <a:gd name="connsiteX0" fmla="*/ 6624703 w 6624703"/>
              <a:gd name="connsiteY0" fmla="*/ 4088 h 6171610"/>
              <a:gd name="connsiteX1" fmla="*/ 6621194 w 6624703"/>
              <a:gd name="connsiteY1" fmla="*/ 3114591 h 6171610"/>
              <a:gd name="connsiteX2" fmla="*/ 3559504 w 6624703"/>
              <a:gd name="connsiteY2" fmla="*/ 6171610 h 6171610"/>
              <a:gd name="connsiteX3" fmla="*/ 0 w 6624703"/>
              <a:gd name="connsiteY3" fmla="*/ 6169341 h 6171610"/>
              <a:gd name="connsiteX4" fmla="*/ 23303 w 6624703"/>
              <a:gd name="connsiteY4" fmla="*/ 0 h 617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703" h="6171610">
                <a:moveTo>
                  <a:pt x="6624703" y="4088"/>
                </a:moveTo>
                <a:cubicBezTo>
                  <a:pt x="6620832" y="-32010"/>
                  <a:pt x="6616961" y="2017310"/>
                  <a:pt x="6621194" y="3114591"/>
                </a:cubicBezTo>
                <a:lnTo>
                  <a:pt x="3559504" y="6171610"/>
                </a:lnTo>
                <a:lnTo>
                  <a:pt x="0" y="6169341"/>
                </a:lnTo>
                <a:cubicBezTo>
                  <a:pt x="7768" y="4041113"/>
                  <a:pt x="15535" y="2128228"/>
                  <a:pt x="23303" y="0"/>
                </a:cubicBezTo>
              </a:path>
            </a:pathLst>
          </a:custGeom>
          <a:solidFill>
            <a:schemeClr val="accent3">
              <a:alpha val="65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12" name="Freeform 11"/>
          <p:cNvSpPr/>
          <p:nvPr/>
        </p:nvSpPr>
        <p:spPr>
          <a:xfrm flipH="1">
            <a:off x="4257027" y="-21509"/>
            <a:ext cx="7983560" cy="6404872"/>
          </a:xfrm>
          <a:custGeom>
            <a:avLst/>
            <a:gdLst>
              <a:gd name="connsiteX0" fmla="*/ 3661175 w 6361292"/>
              <a:gd name="connsiteY0" fmla="*/ 5400586 h 5423470"/>
              <a:gd name="connsiteX1" fmla="*/ 0 w 6361292"/>
              <a:gd name="connsiteY1" fmla="*/ 5423470 h 5423470"/>
              <a:gd name="connsiteX2" fmla="*/ 34323 w 6361292"/>
              <a:gd name="connsiteY2" fmla="*/ 0 h 5423470"/>
              <a:gd name="connsiteX3" fmla="*/ 6361292 w 6361292"/>
              <a:gd name="connsiteY3" fmla="*/ 34326 h 5423470"/>
              <a:gd name="connsiteX4" fmla="*/ 6349851 w 6361292"/>
              <a:gd name="connsiteY4" fmla="*/ 2997783 h 5423470"/>
              <a:gd name="connsiteX5" fmla="*/ 3718381 w 6361292"/>
              <a:gd name="connsiteY5" fmla="*/ 5412028 h 5423470"/>
              <a:gd name="connsiteX0" fmla="*/ 3661175 w 6361292"/>
              <a:gd name="connsiteY0" fmla="*/ 5417060 h 5439944"/>
              <a:gd name="connsiteX1" fmla="*/ 0 w 6361292"/>
              <a:gd name="connsiteY1" fmla="*/ 5439944 h 5439944"/>
              <a:gd name="connsiteX2" fmla="*/ 34323 w 6361292"/>
              <a:gd name="connsiteY2" fmla="*/ 16474 h 5439944"/>
              <a:gd name="connsiteX3" fmla="*/ 6361292 w 6361292"/>
              <a:gd name="connsiteY3" fmla="*/ 0 h 5439944"/>
              <a:gd name="connsiteX4" fmla="*/ 6349851 w 6361292"/>
              <a:gd name="connsiteY4" fmla="*/ 3014257 h 5439944"/>
              <a:gd name="connsiteX5" fmla="*/ 3718381 w 6361292"/>
              <a:gd name="connsiteY5" fmla="*/ 5428502 h 5439944"/>
              <a:gd name="connsiteX0" fmla="*/ 3664952 w 6365069"/>
              <a:gd name="connsiteY0" fmla="*/ 5417060 h 5439944"/>
              <a:gd name="connsiteX1" fmla="*/ 3777 w 6365069"/>
              <a:gd name="connsiteY1" fmla="*/ 5439944 h 5439944"/>
              <a:gd name="connsiteX2" fmla="*/ 0 w 6365069"/>
              <a:gd name="connsiteY2" fmla="*/ 16474 h 5439944"/>
              <a:gd name="connsiteX3" fmla="*/ 6365069 w 6365069"/>
              <a:gd name="connsiteY3" fmla="*/ 0 h 5439944"/>
              <a:gd name="connsiteX4" fmla="*/ 6353628 w 6365069"/>
              <a:gd name="connsiteY4" fmla="*/ 3014257 h 5439944"/>
              <a:gd name="connsiteX5" fmla="*/ 3722158 w 6365069"/>
              <a:gd name="connsiteY5" fmla="*/ 5428502 h 5439944"/>
              <a:gd name="connsiteX0" fmla="*/ 3777 w 6365069"/>
              <a:gd name="connsiteY0" fmla="*/ 5439944 h 5439944"/>
              <a:gd name="connsiteX1" fmla="*/ 0 w 6365069"/>
              <a:gd name="connsiteY1" fmla="*/ 16474 h 5439944"/>
              <a:gd name="connsiteX2" fmla="*/ 6365069 w 6365069"/>
              <a:gd name="connsiteY2" fmla="*/ 0 h 5439944"/>
              <a:gd name="connsiteX3" fmla="*/ 6353628 w 6365069"/>
              <a:gd name="connsiteY3" fmla="*/ 3014257 h 5439944"/>
              <a:gd name="connsiteX4" fmla="*/ 3722158 w 6365069"/>
              <a:gd name="connsiteY4" fmla="*/ 5428502 h 5439944"/>
              <a:gd name="connsiteX0" fmla="*/ 0 w 6373992"/>
              <a:gd name="connsiteY0" fmla="*/ 5363744 h 5428502"/>
              <a:gd name="connsiteX1" fmla="*/ 8923 w 6373992"/>
              <a:gd name="connsiteY1" fmla="*/ 16474 h 5428502"/>
              <a:gd name="connsiteX2" fmla="*/ 6373992 w 6373992"/>
              <a:gd name="connsiteY2" fmla="*/ 0 h 5428502"/>
              <a:gd name="connsiteX3" fmla="*/ 6362551 w 6373992"/>
              <a:gd name="connsiteY3" fmla="*/ 3014257 h 5428502"/>
              <a:gd name="connsiteX4" fmla="*/ 3731081 w 6373992"/>
              <a:gd name="connsiteY4" fmla="*/ 5428502 h 5428502"/>
              <a:gd name="connsiteX0" fmla="*/ 0 w 6399392"/>
              <a:gd name="connsiteY0" fmla="*/ 5427244 h 5428502"/>
              <a:gd name="connsiteX1" fmla="*/ 34323 w 6399392"/>
              <a:gd name="connsiteY1" fmla="*/ 16474 h 5428502"/>
              <a:gd name="connsiteX2" fmla="*/ 6399392 w 6399392"/>
              <a:gd name="connsiteY2" fmla="*/ 0 h 5428502"/>
              <a:gd name="connsiteX3" fmla="*/ 6387951 w 6399392"/>
              <a:gd name="connsiteY3" fmla="*/ 3014257 h 5428502"/>
              <a:gd name="connsiteX4" fmla="*/ 3756481 w 6399392"/>
              <a:gd name="connsiteY4" fmla="*/ 5428502 h 5428502"/>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724063 w 6366974"/>
              <a:gd name="connsiteY4" fmla="*/ 5428502 h 5744591"/>
              <a:gd name="connsiteX0" fmla="*/ 0 w 6366974"/>
              <a:gd name="connsiteY0" fmla="*/ 5744591 h 5744591"/>
              <a:gd name="connsiteX1" fmla="*/ 1905 w 6366974"/>
              <a:gd name="connsiteY1" fmla="*/ 16474 h 5744591"/>
              <a:gd name="connsiteX2" fmla="*/ 6366974 w 6366974"/>
              <a:gd name="connsiteY2" fmla="*/ 0 h 5744591"/>
              <a:gd name="connsiteX3" fmla="*/ 6355533 w 6366974"/>
              <a:gd name="connsiteY3" fmla="*/ 3014257 h 5744591"/>
              <a:gd name="connsiteX4" fmla="*/ 3594392 w 6366974"/>
              <a:gd name="connsiteY4" fmla="*/ 5736781 h 5744591"/>
              <a:gd name="connsiteX0" fmla="*/ 0 w 6366974"/>
              <a:gd name="connsiteY0" fmla="*/ 5728117 h 5728117"/>
              <a:gd name="connsiteX1" fmla="*/ 1905 w 6366974"/>
              <a:gd name="connsiteY1" fmla="*/ 0 h 5728117"/>
              <a:gd name="connsiteX2" fmla="*/ 6366974 w 6366974"/>
              <a:gd name="connsiteY2" fmla="*/ 26411 h 5728117"/>
              <a:gd name="connsiteX3" fmla="*/ 6355533 w 6366974"/>
              <a:gd name="connsiteY3" fmla="*/ 2997783 h 5728117"/>
              <a:gd name="connsiteX4" fmla="*/ 3594392 w 6366974"/>
              <a:gd name="connsiteY4" fmla="*/ 5720307 h 5728117"/>
              <a:gd name="connsiteX0" fmla="*/ 0 w 6366974"/>
              <a:gd name="connsiteY0" fmla="*/ 5701706 h 5701706"/>
              <a:gd name="connsiteX1" fmla="*/ 100479 w 6366974"/>
              <a:gd name="connsiteY1" fmla="*/ 145127 h 5701706"/>
              <a:gd name="connsiteX2" fmla="*/ 6366974 w 6366974"/>
              <a:gd name="connsiteY2" fmla="*/ 0 h 5701706"/>
              <a:gd name="connsiteX3" fmla="*/ 6355533 w 6366974"/>
              <a:gd name="connsiteY3" fmla="*/ 2971372 h 5701706"/>
              <a:gd name="connsiteX4" fmla="*/ 3594392 w 6366974"/>
              <a:gd name="connsiteY4" fmla="*/ 5693896 h 5701706"/>
              <a:gd name="connsiteX0" fmla="*/ 0 w 6366974"/>
              <a:gd name="connsiteY0" fmla="*/ 5715865 h 5715865"/>
              <a:gd name="connsiteX1" fmla="*/ 23810 w 6366974"/>
              <a:gd name="connsiteY1" fmla="*/ 0 h 5715865"/>
              <a:gd name="connsiteX2" fmla="*/ 6366974 w 6366974"/>
              <a:gd name="connsiteY2" fmla="*/ 14159 h 5715865"/>
              <a:gd name="connsiteX3" fmla="*/ 6355533 w 6366974"/>
              <a:gd name="connsiteY3" fmla="*/ 2985531 h 5715865"/>
              <a:gd name="connsiteX4" fmla="*/ 3594392 w 6366974"/>
              <a:gd name="connsiteY4" fmla="*/ 5708055 h 571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74" h="5715865">
                <a:moveTo>
                  <a:pt x="0" y="5715865"/>
                </a:moveTo>
                <a:cubicBezTo>
                  <a:pt x="2974" y="3933442"/>
                  <a:pt x="20836" y="1782423"/>
                  <a:pt x="23810" y="0"/>
                </a:cubicBezTo>
                <a:lnTo>
                  <a:pt x="6366974" y="14159"/>
                </a:lnTo>
                <a:cubicBezTo>
                  <a:pt x="6363160" y="1001978"/>
                  <a:pt x="6359347" y="1997712"/>
                  <a:pt x="6355533" y="2985531"/>
                </a:cubicBezTo>
                <a:lnTo>
                  <a:pt x="3594392" y="5708055"/>
                </a:lnTo>
              </a:path>
            </a:pathLst>
          </a:custGeom>
          <a:solidFill>
            <a:schemeClr val="accent3">
              <a:lumMod val="50000"/>
              <a:alpha val="68000"/>
            </a:scheme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orbel"/>
            </a:endParaRPr>
          </a:p>
        </p:txBody>
      </p:sp>
      <p:sp>
        <p:nvSpPr>
          <p:cNvPr id="9" name="Picture Placeholder 6"/>
          <p:cNvSpPr>
            <a:spLocks noGrp="1"/>
          </p:cNvSpPr>
          <p:nvPr userDrawn="1">
            <p:ph type="pic" sz="quarter" idx="11"/>
          </p:nvPr>
        </p:nvSpPr>
        <p:spPr>
          <a:xfrm>
            <a:off x="-17202" y="-11494"/>
            <a:ext cx="7754788" cy="6919848"/>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3703145 w 11282536"/>
              <a:gd name="connsiteY7" fmla="*/ 5063179 h 5985218"/>
              <a:gd name="connsiteX8" fmla="*/ 4139076 w 11282536"/>
              <a:gd name="connsiteY8" fmla="*/ 5067115 h 5985218"/>
              <a:gd name="connsiteX9" fmla="*/ 6538429 w 11282536"/>
              <a:gd name="connsiteY9"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4139076 w 11282536"/>
              <a:gd name="connsiteY7" fmla="*/ 5067115 h 5985218"/>
              <a:gd name="connsiteX8" fmla="*/ 6538429 w 11282536"/>
              <a:gd name="connsiteY8" fmla="*/ 2934575 h 5985218"/>
              <a:gd name="connsiteX0" fmla="*/ 6538429 w 11282536"/>
              <a:gd name="connsiteY0" fmla="*/ 2934575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7" fmla="*/ 6538429 w 11282536"/>
              <a:gd name="connsiteY7" fmla="*/ 2934575 h 5985218"/>
              <a:gd name="connsiteX0" fmla="*/ 5261 w 11282536"/>
              <a:gd name="connsiteY0" fmla="*/ 0 h 5985218"/>
              <a:gd name="connsiteX1" fmla="*/ 6511723 w 11282536"/>
              <a:gd name="connsiteY1" fmla="*/ 31373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11277070 w 11282536"/>
              <a:gd name="connsiteY2" fmla="*/ 26254 h 5985218"/>
              <a:gd name="connsiteX3" fmla="*/ 11282536 w 11282536"/>
              <a:gd name="connsiteY3" fmla="*/ 5980092 h 5985218"/>
              <a:gd name="connsiteX4" fmla="*/ 3736 w 11282536"/>
              <a:gd name="connsiteY4" fmla="*/ 5985218 h 5985218"/>
              <a:gd name="connsiteX5" fmla="*/ 50 w 11282536"/>
              <a:gd name="connsiteY5" fmla="*/ 5372525 h 5985218"/>
              <a:gd name="connsiteX6" fmla="*/ 5261 w 11282536"/>
              <a:gd name="connsiteY6" fmla="*/ 0 h 5985218"/>
              <a:gd name="connsiteX0" fmla="*/ 5261 w 11282536"/>
              <a:gd name="connsiteY0" fmla="*/ 0 h 5985218"/>
              <a:gd name="connsiteX1" fmla="*/ 4768614 w 11282536"/>
              <a:gd name="connsiteY1" fmla="*/ 22188 h 5985218"/>
              <a:gd name="connsiteX2" fmla="*/ 7377677 w 11282536"/>
              <a:gd name="connsiteY2" fmla="*/ 28344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68614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11277070 w 11282536"/>
              <a:gd name="connsiteY3" fmla="*/ 26254 h 5985218"/>
              <a:gd name="connsiteX4" fmla="*/ 11282536 w 11282536"/>
              <a:gd name="connsiteY4" fmla="*/ 5980092 h 5985218"/>
              <a:gd name="connsiteX5" fmla="*/ 3736 w 11282536"/>
              <a:gd name="connsiteY5" fmla="*/ 5985218 h 5985218"/>
              <a:gd name="connsiteX6" fmla="*/ 50 w 11282536"/>
              <a:gd name="connsiteY6" fmla="*/ 5372525 h 5985218"/>
              <a:gd name="connsiteX7" fmla="*/ 5261 w 11282536"/>
              <a:gd name="connsiteY7"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896692 w 11282536"/>
              <a:gd name="connsiteY3" fmla="*/ 1562205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3013402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0 w 11282536"/>
              <a:gd name="connsiteY4" fmla="*/ 26254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67277 w 11282536"/>
              <a:gd name="connsiteY4" fmla="*/ 5353435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306448"/>
              <a:gd name="connsiteY0" fmla="*/ 0 h 5985218"/>
              <a:gd name="connsiteX1" fmla="*/ 4788200 w 11306448"/>
              <a:gd name="connsiteY1" fmla="*/ 22188 h 5985218"/>
              <a:gd name="connsiteX2" fmla="*/ 4763014 w 11306448"/>
              <a:gd name="connsiteY2" fmla="*/ 2958294 h 5985218"/>
              <a:gd name="connsiteX3" fmla="*/ 7172029 w 11306448"/>
              <a:gd name="connsiteY3" fmla="*/ 5079982 h 5985218"/>
              <a:gd name="connsiteX4" fmla="*/ 11306448 w 11306448"/>
              <a:gd name="connsiteY4" fmla="*/ 5325881 h 5985218"/>
              <a:gd name="connsiteX5" fmla="*/ 11282536 w 11306448"/>
              <a:gd name="connsiteY5" fmla="*/ 5980092 h 5985218"/>
              <a:gd name="connsiteX6" fmla="*/ 3736 w 11306448"/>
              <a:gd name="connsiteY6" fmla="*/ 5985218 h 5985218"/>
              <a:gd name="connsiteX7" fmla="*/ 50 w 11306448"/>
              <a:gd name="connsiteY7" fmla="*/ 5372525 h 5985218"/>
              <a:gd name="connsiteX8" fmla="*/ 5261 w 11306448"/>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44251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11277071 w 11282536"/>
              <a:gd name="connsiteY4" fmla="*/ 5316697 h 5985218"/>
              <a:gd name="connsiteX5" fmla="*/ 11282536 w 11282536"/>
              <a:gd name="connsiteY5" fmla="*/ 5980092 h 5985218"/>
              <a:gd name="connsiteX6" fmla="*/ 3736 w 11282536"/>
              <a:gd name="connsiteY6" fmla="*/ 5985218 h 5985218"/>
              <a:gd name="connsiteX7" fmla="*/ 50 w 11282536"/>
              <a:gd name="connsiteY7" fmla="*/ 5372525 h 5985218"/>
              <a:gd name="connsiteX8" fmla="*/ 5261 w 11282536"/>
              <a:gd name="connsiteY8"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8033791 w 11282536"/>
              <a:gd name="connsiteY4" fmla="*/ 5116721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11277071 w 11282536"/>
              <a:gd name="connsiteY5" fmla="*/ 5316697 h 5985218"/>
              <a:gd name="connsiteX6" fmla="*/ 11282536 w 11282536"/>
              <a:gd name="connsiteY6" fmla="*/ 5980092 h 5985218"/>
              <a:gd name="connsiteX7" fmla="*/ 3736 w 11282536"/>
              <a:gd name="connsiteY7" fmla="*/ 5985218 h 5985218"/>
              <a:gd name="connsiteX8" fmla="*/ 50 w 11282536"/>
              <a:gd name="connsiteY8" fmla="*/ 5372525 h 5985218"/>
              <a:gd name="connsiteX9" fmla="*/ 5261 w 11282536"/>
              <a:gd name="connsiteY9"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8454879 w 11282536"/>
              <a:gd name="connsiteY5" fmla="*/ 5125906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553947 w 11282536"/>
              <a:gd name="connsiteY4" fmla="*/ 507998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82536"/>
              <a:gd name="connsiteY0" fmla="*/ 0 h 5985218"/>
              <a:gd name="connsiteX1" fmla="*/ 4788200 w 11282536"/>
              <a:gd name="connsiteY1" fmla="*/ 22188 h 5985218"/>
              <a:gd name="connsiteX2" fmla="*/ 4763014 w 11282536"/>
              <a:gd name="connsiteY2" fmla="*/ 2958294 h 5985218"/>
              <a:gd name="connsiteX3" fmla="*/ 7172029 w 11282536"/>
              <a:gd name="connsiteY3" fmla="*/ 5079982 h 5985218"/>
              <a:gd name="connsiteX4" fmla="*/ 7610924 w 11282536"/>
              <a:gd name="connsiteY4" fmla="*/ 5073302 h 5985218"/>
              <a:gd name="connsiteX5" fmla="*/ 7965241 w 11282536"/>
              <a:gd name="connsiteY5" fmla="*/ 5401450 h 5985218"/>
              <a:gd name="connsiteX6" fmla="*/ 11277071 w 11282536"/>
              <a:gd name="connsiteY6" fmla="*/ 5316697 h 5985218"/>
              <a:gd name="connsiteX7" fmla="*/ 11282536 w 11282536"/>
              <a:gd name="connsiteY7" fmla="*/ 5980092 h 5985218"/>
              <a:gd name="connsiteX8" fmla="*/ 3736 w 11282536"/>
              <a:gd name="connsiteY8" fmla="*/ 5985218 h 5985218"/>
              <a:gd name="connsiteX9" fmla="*/ 50 w 11282536"/>
              <a:gd name="connsiteY9" fmla="*/ 5372525 h 5985218"/>
              <a:gd name="connsiteX10" fmla="*/ 5261 w 11282536"/>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65241 w 11291499"/>
              <a:gd name="connsiteY5" fmla="*/ 5401450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1499"/>
              <a:gd name="connsiteY0" fmla="*/ 0 h 5985218"/>
              <a:gd name="connsiteX1" fmla="*/ 4788200 w 11291499"/>
              <a:gd name="connsiteY1" fmla="*/ 22188 h 5985218"/>
              <a:gd name="connsiteX2" fmla="*/ 4763014 w 11291499"/>
              <a:gd name="connsiteY2" fmla="*/ 2958294 h 5985218"/>
              <a:gd name="connsiteX3" fmla="*/ 7172029 w 11291499"/>
              <a:gd name="connsiteY3" fmla="*/ 5079982 h 5985218"/>
              <a:gd name="connsiteX4" fmla="*/ 7610924 w 11291499"/>
              <a:gd name="connsiteY4" fmla="*/ 5073302 h 5985218"/>
              <a:gd name="connsiteX5" fmla="*/ 7943875 w 11291499"/>
              <a:gd name="connsiteY5" fmla="*/ 5381411 h 5985218"/>
              <a:gd name="connsiteX6" fmla="*/ 11291316 w 11291499"/>
              <a:gd name="connsiteY6" fmla="*/ 5383496 h 5985218"/>
              <a:gd name="connsiteX7" fmla="*/ 11282536 w 11291499"/>
              <a:gd name="connsiteY7" fmla="*/ 5980092 h 5985218"/>
              <a:gd name="connsiteX8" fmla="*/ 3736 w 11291499"/>
              <a:gd name="connsiteY8" fmla="*/ 5985218 h 5985218"/>
              <a:gd name="connsiteX9" fmla="*/ 50 w 11291499"/>
              <a:gd name="connsiteY9" fmla="*/ 5372525 h 5985218"/>
              <a:gd name="connsiteX10" fmla="*/ 5261 w 11291499"/>
              <a:gd name="connsiteY10" fmla="*/ 0 h 5985218"/>
              <a:gd name="connsiteX0" fmla="*/ 5261 w 11296780"/>
              <a:gd name="connsiteY0" fmla="*/ 0 h 5986772"/>
              <a:gd name="connsiteX1" fmla="*/ 478820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4763014 w 11296780"/>
              <a:gd name="connsiteY2" fmla="*/ 2958294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21690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7172029 w 11296780"/>
              <a:gd name="connsiteY3" fmla="*/ 50799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7610924 w 11296780"/>
              <a:gd name="connsiteY4" fmla="*/ 5073302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7943875 w 11296780"/>
              <a:gd name="connsiteY5" fmla="*/ 5381411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5986772"/>
              <a:gd name="connsiteX1" fmla="*/ 3647807 w 11296780"/>
              <a:gd name="connsiteY1" fmla="*/ 22188 h 5986772"/>
              <a:gd name="connsiteX2" fmla="*/ 3640032 w 11296780"/>
              <a:gd name="connsiteY2" fmla="*/ 3039937 h 5986772"/>
              <a:gd name="connsiteX3" fmla="*/ 3820490 w 11296780"/>
              <a:gd name="connsiteY3" fmla="*/ 3161382 h 5986772"/>
              <a:gd name="connsiteX4" fmla="*/ 3771888 w 11296780"/>
              <a:gd name="connsiteY4" fmla="*/ 3481271 h 5986772"/>
              <a:gd name="connsiteX5" fmla="*/ 6620671 w 11296780"/>
              <a:gd name="connsiteY5" fmla="*/ 5814117 h 5986772"/>
              <a:gd name="connsiteX6" fmla="*/ 11291316 w 11296780"/>
              <a:gd name="connsiteY6" fmla="*/ 5383496 h 5986772"/>
              <a:gd name="connsiteX7" fmla="*/ 11296780 w 11296780"/>
              <a:gd name="connsiteY7" fmla="*/ 5986772 h 5986772"/>
              <a:gd name="connsiteX8" fmla="*/ 3736 w 11296780"/>
              <a:gd name="connsiteY8" fmla="*/ 5985218 h 5986772"/>
              <a:gd name="connsiteX9" fmla="*/ 50 w 11296780"/>
              <a:gd name="connsiteY9" fmla="*/ 5372525 h 5986772"/>
              <a:gd name="connsiteX10" fmla="*/ 5261 w 11296780"/>
              <a:gd name="connsiteY10" fmla="*/ 0 h 5986772"/>
              <a:gd name="connsiteX0" fmla="*/ 5261 w 11296780"/>
              <a:gd name="connsiteY0" fmla="*/ 0 h 6236061"/>
              <a:gd name="connsiteX1" fmla="*/ 3647807 w 11296780"/>
              <a:gd name="connsiteY1" fmla="*/ 22188 h 6236061"/>
              <a:gd name="connsiteX2" fmla="*/ 3640032 w 11296780"/>
              <a:gd name="connsiteY2" fmla="*/ 3039937 h 6236061"/>
              <a:gd name="connsiteX3" fmla="*/ 3820490 w 11296780"/>
              <a:gd name="connsiteY3" fmla="*/ 3161382 h 6236061"/>
              <a:gd name="connsiteX4" fmla="*/ 3771888 w 11296780"/>
              <a:gd name="connsiteY4" fmla="*/ 3481271 h 6236061"/>
              <a:gd name="connsiteX5" fmla="*/ 6620671 w 11296780"/>
              <a:gd name="connsiteY5" fmla="*/ 5814117 h 6236061"/>
              <a:gd name="connsiteX6" fmla="*/ 10142218 w 11296780"/>
              <a:gd name="connsiteY6" fmla="*/ 6191758 h 6236061"/>
              <a:gd name="connsiteX7" fmla="*/ 11296780 w 11296780"/>
              <a:gd name="connsiteY7" fmla="*/ 5986772 h 6236061"/>
              <a:gd name="connsiteX8" fmla="*/ 3736 w 11296780"/>
              <a:gd name="connsiteY8" fmla="*/ 5985218 h 6236061"/>
              <a:gd name="connsiteX9" fmla="*/ 50 w 11296780"/>
              <a:gd name="connsiteY9" fmla="*/ 5372525 h 6236061"/>
              <a:gd name="connsiteX10" fmla="*/ 5261 w 11296780"/>
              <a:gd name="connsiteY10" fmla="*/ 0 h 6236061"/>
              <a:gd name="connsiteX0" fmla="*/ 5261 w 10142218"/>
              <a:gd name="connsiteY0" fmla="*/ 0 h 6236061"/>
              <a:gd name="connsiteX1" fmla="*/ 3647807 w 10142218"/>
              <a:gd name="connsiteY1" fmla="*/ 22188 h 6236061"/>
              <a:gd name="connsiteX2" fmla="*/ 3640032 w 10142218"/>
              <a:gd name="connsiteY2" fmla="*/ 3039937 h 6236061"/>
              <a:gd name="connsiteX3" fmla="*/ 3820490 w 10142218"/>
              <a:gd name="connsiteY3" fmla="*/ 3161382 h 6236061"/>
              <a:gd name="connsiteX4" fmla="*/ 3771888 w 10142218"/>
              <a:gd name="connsiteY4" fmla="*/ 3481271 h 6236061"/>
              <a:gd name="connsiteX5" fmla="*/ 6620671 w 10142218"/>
              <a:gd name="connsiteY5" fmla="*/ 5814117 h 6236061"/>
              <a:gd name="connsiteX6" fmla="*/ 10142218 w 10142218"/>
              <a:gd name="connsiteY6" fmla="*/ 6191758 h 6236061"/>
              <a:gd name="connsiteX7" fmla="*/ 7161765 w 10142218"/>
              <a:gd name="connsiteY7" fmla="*/ 5986772 h 6236061"/>
              <a:gd name="connsiteX8" fmla="*/ 3736 w 10142218"/>
              <a:gd name="connsiteY8" fmla="*/ 5985218 h 6236061"/>
              <a:gd name="connsiteX9" fmla="*/ 50 w 10142218"/>
              <a:gd name="connsiteY9" fmla="*/ 5372525 h 6236061"/>
              <a:gd name="connsiteX10" fmla="*/ 5261 w 10142218"/>
              <a:gd name="connsiteY10" fmla="*/ 0 h 6236061"/>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5261 w 7161765"/>
              <a:gd name="connsiteY0" fmla="*/ 0 h 5986772"/>
              <a:gd name="connsiteX1" fmla="*/ 3647807 w 7161765"/>
              <a:gd name="connsiteY1" fmla="*/ 22188 h 5986772"/>
              <a:gd name="connsiteX2" fmla="*/ 3640032 w 7161765"/>
              <a:gd name="connsiteY2" fmla="*/ 3039937 h 5986772"/>
              <a:gd name="connsiteX3" fmla="*/ 3820490 w 7161765"/>
              <a:gd name="connsiteY3" fmla="*/ 3161382 h 5986772"/>
              <a:gd name="connsiteX4" fmla="*/ 3771888 w 7161765"/>
              <a:gd name="connsiteY4" fmla="*/ 3481271 h 5986772"/>
              <a:gd name="connsiteX5" fmla="*/ 6620671 w 7161765"/>
              <a:gd name="connsiteY5" fmla="*/ 5814117 h 5986772"/>
              <a:gd name="connsiteX6" fmla="*/ 6956079 w 7161765"/>
              <a:gd name="connsiteY6" fmla="*/ 5791709 h 5986772"/>
              <a:gd name="connsiteX7" fmla="*/ 7161765 w 7161765"/>
              <a:gd name="connsiteY7" fmla="*/ 5986772 h 5986772"/>
              <a:gd name="connsiteX8" fmla="*/ 3736 w 7161765"/>
              <a:gd name="connsiteY8" fmla="*/ 5985218 h 5986772"/>
              <a:gd name="connsiteX9" fmla="*/ 50 w 7161765"/>
              <a:gd name="connsiteY9" fmla="*/ 5372525 h 5986772"/>
              <a:gd name="connsiteX10" fmla="*/ 5261 w 7161765"/>
              <a:gd name="connsiteY10" fmla="*/ 0 h 5986772"/>
              <a:gd name="connsiteX0" fmla="*/ 0 w 7189149"/>
              <a:gd name="connsiteY0" fmla="*/ 2305 h 5964584"/>
              <a:gd name="connsiteX1" fmla="*/ 3675191 w 7189149"/>
              <a:gd name="connsiteY1" fmla="*/ 0 h 5964584"/>
              <a:gd name="connsiteX2" fmla="*/ 3667416 w 7189149"/>
              <a:gd name="connsiteY2" fmla="*/ 3017749 h 5964584"/>
              <a:gd name="connsiteX3" fmla="*/ 3847874 w 7189149"/>
              <a:gd name="connsiteY3" fmla="*/ 3139194 h 5964584"/>
              <a:gd name="connsiteX4" fmla="*/ 3799272 w 7189149"/>
              <a:gd name="connsiteY4" fmla="*/ 3459083 h 5964584"/>
              <a:gd name="connsiteX5" fmla="*/ 6648055 w 7189149"/>
              <a:gd name="connsiteY5" fmla="*/ 5791929 h 5964584"/>
              <a:gd name="connsiteX6" fmla="*/ 6983463 w 7189149"/>
              <a:gd name="connsiteY6" fmla="*/ 5769521 h 5964584"/>
              <a:gd name="connsiteX7" fmla="*/ 7189149 w 7189149"/>
              <a:gd name="connsiteY7" fmla="*/ 5964584 h 5964584"/>
              <a:gd name="connsiteX8" fmla="*/ 31120 w 7189149"/>
              <a:gd name="connsiteY8" fmla="*/ 5963030 h 5964584"/>
              <a:gd name="connsiteX9" fmla="*/ 27434 w 7189149"/>
              <a:gd name="connsiteY9" fmla="*/ 5350337 h 5964584"/>
              <a:gd name="connsiteX10" fmla="*/ 0 w 7189149"/>
              <a:gd name="connsiteY10" fmla="*/ 2305 h 5964584"/>
              <a:gd name="connsiteX0" fmla="*/ 0 w 7169562"/>
              <a:gd name="connsiteY0" fmla="*/ 0 h 5968403"/>
              <a:gd name="connsiteX1" fmla="*/ 3655604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828287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79685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890677 w 7169562"/>
              <a:gd name="connsiteY4" fmla="*/ 3462902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43013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95642 w 7169562"/>
              <a:gd name="connsiteY3" fmla="*/ 3136890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92743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773340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6 w 7169562"/>
              <a:gd name="connsiteY6" fmla="*/ 5828449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57347 w 7169562"/>
              <a:gd name="connsiteY6" fmla="*/ 577946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97833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28468 w 7169562"/>
              <a:gd name="connsiteY5" fmla="*/ 5795748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95749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63877 w 7169562"/>
              <a:gd name="connsiteY6" fmla="*/ 5785587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70406 w 7169562"/>
              <a:gd name="connsiteY6" fmla="*/ 5761094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0 w 7169562"/>
              <a:gd name="connsiteY0" fmla="*/ 0 h 5968403"/>
              <a:gd name="connsiteX1" fmla="*/ 3649075 w 7169562"/>
              <a:gd name="connsiteY1" fmla="*/ 3819 h 5968403"/>
              <a:gd name="connsiteX2" fmla="*/ 3647829 w 7169562"/>
              <a:gd name="connsiteY2" fmla="*/ 3021568 h 5968403"/>
              <a:gd name="connsiteX3" fmla="*/ 3782585 w 7169562"/>
              <a:gd name="connsiteY3" fmla="*/ 3130768 h 5968403"/>
              <a:gd name="connsiteX4" fmla="*/ 3786214 w 7169562"/>
              <a:gd name="connsiteY4" fmla="*/ 3469025 h 5968403"/>
              <a:gd name="connsiteX5" fmla="*/ 6615410 w 7169562"/>
              <a:gd name="connsiteY5" fmla="*/ 5771257 h 5968403"/>
              <a:gd name="connsiteX6" fmla="*/ 6944290 w 7169562"/>
              <a:gd name="connsiteY6" fmla="*/ 5767218 h 5968403"/>
              <a:gd name="connsiteX7" fmla="*/ 7169562 w 7169562"/>
              <a:gd name="connsiteY7" fmla="*/ 5968403 h 5968403"/>
              <a:gd name="connsiteX8" fmla="*/ 11533 w 7169562"/>
              <a:gd name="connsiteY8" fmla="*/ 5966849 h 5968403"/>
              <a:gd name="connsiteX9" fmla="*/ 7847 w 7169562"/>
              <a:gd name="connsiteY9" fmla="*/ 5354156 h 5968403"/>
              <a:gd name="connsiteX10" fmla="*/ 0 w 7169562"/>
              <a:gd name="connsiteY10" fmla="*/ 0 h 5968403"/>
              <a:gd name="connsiteX0" fmla="*/ 4381 w 7173943"/>
              <a:gd name="connsiteY0" fmla="*/ 0 h 6005421"/>
              <a:gd name="connsiteX1" fmla="*/ 3653456 w 7173943"/>
              <a:gd name="connsiteY1" fmla="*/ 3819 h 6005421"/>
              <a:gd name="connsiteX2" fmla="*/ 3652210 w 7173943"/>
              <a:gd name="connsiteY2" fmla="*/ 3021568 h 6005421"/>
              <a:gd name="connsiteX3" fmla="*/ 3786966 w 7173943"/>
              <a:gd name="connsiteY3" fmla="*/ 3130768 h 6005421"/>
              <a:gd name="connsiteX4" fmla="*/ 3790595 w 7173943"/>
              <a:gd name="connsiteY4" fmla="*/ 3469025 h 6005421"/>
              <a:gd name="connsiteX5" fmla="*/ 6619791 w 7173943"/>
              <a:gd name="connsiteY5" fmla="*/ 5771257 h 6005421"/>
              <a:gd name="connsiteX6" fmla="*/ 6948671 w 7173943"/>
              <a:gd name="connsiteY6" fmla="*/ 5767218 h 6005421"/>
              <a:gd name="connsiteX7" fmla="*/ 7173943 w 7173943"/>
              <a:gd name="connsiteY7" fmla="*/ 5968403 h 6005421"/>
              <a:gd name="connsiteX8" fmla="*/ 15914 w 7173943"/>
              <a:gd name="connsiteY8" fmla="*/ 5966849 h 6005421"/>
              <a:gd name="connsiteX9" fmla="*/ 476 w 7173943"/>
              <a:gd name="connsiteY9" fmla="*/ 5993418 h 6005421"/>
              <a:gd name="connsiteX10" fmla="*/ 4381 w 7173943"/>
              <a:gd name="connsiteY10" fmla="*/ 0 h 600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3943" h="6005421">
                <a:moveTo>
                  <a:pt x="4381" y="0"/>
                </a:moveTo>
                <a:lnTo>
                  <a:pt x="3653456" y="3819"/>
                </a:lnTo>
                <a:cubicBezTo>
                  <a:pt x="3651589" y="1000890"/>
                  <a:pt x="3654077" y="2024497"/>
                  <a:pt x="3652210" y="3021568"/>
                </a:cubicBezTo>
                <a:lnTo>
                  <a:pt x="3786966" y="3130768"/>
                </a:lnTo>
                <a:cubicBezTo>
                  <a:pt x="3786000" y="3239439"/>
                  <a:pt x="3791561" y="3360354"/>
                  <a:pt x="3790595" y="3469025"/>
                </a:cubicBezTo>
                <a:lnTo>
                  <a:pt x="6619791" y="5771257"/>
                </a:lnTo>
                <a:cubicBezTo>
                  <a:pt x="6633660" y="5763788"/>
                  <a:pt x="6924606" y="5769235"/>
                  <a:pt x="6948671" y="5767218"/>
                </a:cubicBezTo>
                <a:cubicBezTo>
                  <a:pt x="6959198" y="5768935"/>
                  <a:pt x="7165592" y="5958522"/>
                  <a:pt x="7173943" y="5968403"/>
                </a:cubicBezTo>
                <a:lnTo>
                  <a:pt x="15914" y="5966849"/>
                </a:lnTo>
                <a:cubicBezTo>
                  <a:pt x="16507" y="5344398"/>
                  <a:pt x="-117" y="6108356"/>
                  <a:pt x="476" y="5993418"/>
                </a:cubicBezTo>
                <a:cubicBezTo>
                  <a:pt x="-2140" y="4208699"/>
                  <a:pt x="6997" y="1784719"/>
                  <a:pt x="4381" y="0"/>
                </a:cubicBezTo>
                <a:close/>
              </a:path>
            </a:pathLst>
          </a:custGeom>
        </p:spPr>
        <p:txBody>
          <a:bodyPr wrap="square">
            <a:noAutofit/>
          </a:bodyPr>
          <a:lstStyle>
            <a:lvl1pPr algn="l">
              <a:defRPr sz="1800">
                <a:solidFill>
                  <a:schemeClr val="accent6"/>
                </a:solidFill>
              </a:defRPr>
            </a:lvl1pPr>
          </a:lstStyle>
          <a:p>
            <a:r>
              <a:rPr lang="en-US" dirty="0"/>
              <a:t>Click icon to add picture</a:t>
            </a:r>
            <a:endParaRPr lang="en-GB" dirty="0"/>
          </a:p>
        </p:txBody>
      </p:sp>
      <p:sp>
        <p:nvSpPr>
          <p:cNvPr id="8" name="Title 1"/>
          <p:cNvSpPr>
            <a:spLocks noGrp="1"/>
          </p:cNvSpPr>
          <p:nvPr>
            <p:ph type="title" hasCustomPrompt="1"/>
          </p:nvPr>
        </p:nvSpPr>
        <p:spPr>
          <a:xfrm>
            <a:off x="4837411" y="769330"/>
            <a:ext cx="6773423" cy="1516670"/>
          </a:xfrm>
          <a:prstGeom prst="rect">
            <a:avLst/>
          </a:prstGeom>
          <a:ln>
            <a:noFill/>
          </a:ln>
        </p:spPr>
        <p:txBody>
          <a:bodyPr lIns="0" tIns="0" rIns="0" bIns="0" anchor="t" anchorCtr="0">
            <a:normAutofit/>
          </a:bodyPr>
          <a:lstStyle>
            <a:lvl1pPr algn="r">
              <a:lnSpc>
                <a:spcPct val="100000"/>
              </a:lnSpc>
              <a:defRPr sz="4800" baseline="0">
                <a:solidFill>
                  <a:srgbClr val="FFFFFF"/>
                </a:solidFill>
              </a:defRPr>
            </a:lvl1pPr>
          </a:lstStyle>
          <a:p>
            <a:r>
              <a:rPr lang="en-US" dirty="0"/>
              <a:t>Click to add headline for this slide here</a:t>
            </a:r>
          </a:p>
        </p:txBody>
      </p:sp>
      <p:sp>
        <p:nvSpPr>
          <p:cNvPr id="13" name="Text Placeholder 2"/>
          <p:cNvSpPr>
            <a:spLocks noGrp="1"/>
          </p:cNvSpPr>
          <p:nvPr>
            <p:ph type="body" sz="quarter" idx="12" hasCustomPrompt="1"/>
          </p:nvPr>
        </p:nvSpPr>
        <p:spPr>
          <a:xfrm>
            <a:off x="6367224" y="2451735"/>
            <a:ext cx="5256303" cy="2831466"/>
          </a:xfrm>
          <a:prstGeom prst="rect">
            <a:avLst/>
          </a:prstGeom>
          <a:ln>
            <a:noFill/>
          </a:ln>
        </p:spPr>
        <p:txBody>
          <a:bodyPr lIns="0" tIns="0" rIns="0" bIns="0">
            <a:normAutofit/>
          </a:bodyPr>
          <a:lstStyle>
            <a:lvl1pPr algn="r">
              <a:lnSpc>
                <a:spcPct val="150000"/>
              </a:lnSpc>
              <a:spcBef>
                <a:spcPts val="0"/>
              </a:spcBef>
              <a:spcAft>
                <a:spcPts val="0"/>
              </a:spcAft>
              <a:defRPr sz="2800">
                <a:solidFill>
                  <a:srgbClr val="FFFFFF"/>
                </a:solidFill>
              </a:defRPr>
            </a:lvl1pPr>
            <a:lvl2pPr marL="1262063" indent="-223838" algn="r">
              <a:lnSpc>
                <a:spcPct val="120000"/>
              </a:lnSpc>
              <a:spcBef>
                <a:spcPts val="0"/>
              </a:spcBef>
              <a:spcAft>
                <a:spcPts val="0"/>
              </a:spcAft>
              <a:buClr>
                <a:schemeClr val="bg1"/>
              </a:buClr>
              <a:buFont typeface="Wingdings" charset="2"/>
              <a:buChar char="§"/>
              <a:defRPr sz="2400">
                <a:solidFill>
                  <a:srgbClr val="FFFFFF"/>
                </a:solidFill>
              </a:defRPr>
            </a:lvl2pPr>
            <a:lvl3pPr marL="1262063" indent="-223838" algn="r">
              <a:lnSpc>
                <a:spcPct val="120000"/>
              </a:lnSpc>
              <a:spcBef>
                <a:spcPts val="0"/>
              </a:spcBef>
              <a:spcAft>
                <a:spcPts val="0"/>
              </a:spcAft>
              <a:buClr>
                <a:schemeClr val="bg1"/>
              </a:buClr>
              <a:buSzPct val="100000"/>
              <a:buFont typeface="Arial"/>
              <a:buChar char="•"/>
              <a:defRPr sz="2200">
                <a:solidFill>
                  <a:srgbClr val="FFFFFF"/>
                </a:solidFill>
              </a:defRPr>
            </a:lvl3pPr>
            <a:lvl4pPr marL="1262063" indent="-223838" algn="r">
              <a:lnSpc>
                <a:spcPct val="150000"/>
              </a:lnSpc>
              <a:spcBef>
                <a:spcPts val="0"/>
              </a:spcBef>
              <a:spcAft>
                <a:spcPts val="0"/>
              </a:spcAft>
              <a:buClr>
                <a:schemeClr val="bg1"/>
              </a:buClr>
              <a:defRPr sz="2000">
                <a:solidFill>
                  <a:srgbClr val="FFFFFF"/>
                </a:solidFill>
                <a:latin typeface="Corbel"/>
                <a:cs typeface="Corbel"/>
              </a:defRPr>
            </a:lvl4pPr>
            <a:lvl5pPr marL="1262063" indent="-223838" algn="r">
              <a:lnSpc>
                <a:spcPct val="150000"/>
              </a:lnSpc>
              <a:spcBef>
                <a:spcPts val="0"/>
              </a:spcBef>
              <a:spcAft>
                <a:spcPts val="0"/>
              </a:spcAft>
              <a:buClr>
                <a:schemeClr val="bg1"/>
              </a:buClr>
              <a:buSzPct val="70000"/>
              <a:buFont typeface="Lucida Grande"/>
              <a:buChar char="•"/>
              <a:defRPr sz="1800">
                <a:solidFill>
                  <a:srgbClr val="FFFFFF"/>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3689054"/>
      </p:ext>
    </p:extLst>
  </p:cSld>
  <p:clrMapOvr>
    <a:masterClrMapping/>
  </p:clrMapOvr>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838201" y="859809"/>
            <a:ext cx="10680700" cy="3830472"/>
          </a:xfrm>
        </p:spPr>
        <p:txBody>
          <a:bodyPr anchor="ctr">
            <a:normAutofit/>
          </a:bodyPr>
          <a:lstStyle>
            <a:lvl1pPr>
              <a:defRPr sz="4400"/>
            </a:lvl1pPr>
          </a:lstStyle>
          <a:p>
            <a:pPr lvl="0"/>
            <a:r>
              <a:rPr lang="en-US" dirty="0"/>
              <a:t>Edit Master text styles</a:t>
            </a:r>
          </a:p>
        </p:txBody>
      </p:sp>
      <p:sp>
        <p:nvSpPr>
          <p:cNvPr id="6" name="Text Placeholder 5"/>
          <p:cNvSpPr>
            <a:spLocks noGrp="1"/>
          </p:cNvSpPr>
          <p:nvPr>
            <p:ph type="body" sz="quarter" idx="12"/>
          </p:nvPr>
        </p:nvSpPr>
        <p:spPr>
          <a:xfrm>
            <a:off x="4330701" y="4845051"/>
            <a:ext cx="7178675" cy="673100"/>
          </a:xfrm>
        </p:spPr>
        <p:txBody>
          <a:bodyPr>
            <a:normAutofit/>
          </a:bodyPr>
          <a:lstStyle>
            <a:lvl1pPr marL="342891" indent="-342891" algn="r">
              <a:buFont typeface="Calibri" panose="020F0502020204030204" pitchFamily="34" charset="0"/>
              <a:buChar char="­"/>
              <a:defRPr sz="2400" b="0"/>
            </a:lvl1pPr>
          </a:lstStyle>
          <a:p>
            <a:pPr lvl="0"/>
            <a:r>
              <a:rPr lang="en-US" dirty="0"/>
              <a:t>Edit Master text styles</a:t>
            </a:r>
          </a:p>
        </p:txBody>
      </p:sp>
      <p:sp>
        <p:nvSpPr>
          <p:cNvPr id="3" name="Footer Placeholder 2"/>
          <p:cNvSpPr>
            <a:spLocks noGrp="1"/>
          </p:cNvSpPr>
          <p:nvPr>
            <p:ph type="ftr" sz="quarter" idx="13"/>
          </p:nvPr>
        </p:nvSpPr>
        <p:spPr/>
        <p:txBody>
          <a:bodyPr/>
          <a:lstStyle/>
          <a:p>
            <a:r>
              <a:rPr lang="en-US" kern="0">
                <a:solidFill>
                  <a:srgbClr val="A7A99D"/>
                </a:solidFill>
              </a:rPr>
              <a:t>© Copyright 2017 Sitecore</a:t>
            </a:r>
            <a:endParaRPr lang="en-US" kern="0" dirty="0">
              <a:solidFill>
                <a:srgbClr val="A7A99D"/>
              </a:solidFill>
            </a:endParaRPr>
          </a:p>
        </p:txBody>
      </p:sp>
    </p:spTree>
    <p:extLst>
      <p:ext uri="{BB962C8B-B14F-4D97-AF65-F5344CB8AC3E}">
        <p14:creationId xmlns:p14="http://schemas.microsoft.com/office/powerpoint/2010/main" val="1731521996"/>
      </p:ext>
    </p:extLst>
  </p:cSld>
  <p:clrMapOvr>
    <a:masterClrMapping/>
  </p:clrMapOvr>
  <p:transition spd="slow">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Slide - Option 1">
    <p:bg>
      <p:bgPr>
        <a:solidFill>
          <a:schemeClr val="tx2"/>
        </a:solidFill>
        <a:effectLst/>
      </p:bgPr>
    </p:bg>
    <p:spTree>
      <p:nvGrpSpPr>
        <p:cNvPr id="1" name=""/>
        <p:cNvGrpSpPr/>
        <p:nvPr/>
      </p:nvGrpSpPr>
      <p:grpSpPr>
        <a:xfrm>
          <a:off x="0" y="0"/>
          <a:ext cx="0" cy="0"/>
          <a:chOff x="0" y="0"/>
          <a:chExt cx="0" cy="0"/>
        </a:xfrm>
      </p:grpSpPr>
      <p:sp>
        <p:nvSpPr>
          <p:cNvPr id="24" name="Title 23"/>
          <p:cNvSpPr>
            <a:spLocks noGrp="1"/>
          </p:cNvSpPr>
          <p:nvPr>
            <p:ph type="title"/>
          </p:nvPr>
        </p:nvSpPr>
        <p:spPr>
          <a:xfrm>
            <a:off x="555554" y="919371"/>
            <a:ext cx="10866783" cy="2384012"/>
          </a:xfrm>
        </p:spPr>
        <p:txBody>
          <a:bodyPr lIns="0" anchor="b">
            <a:normAutofit/>
          </a:bodyPr>
          <a:lstStyle>
            <a:lvl1pPr>
              <a:lnSpc>
                <a:spcPct val="90000"/>
              </a:lnSpc>
              <a:defRPr sz="5600">
                <a:solidFill>
                  <a:schemeClr val="bg1"/>
                </a:solidFill>
              </a:defRPr>
            </a:lvl1pPr>
          </a:lstStyle>
          <a:p>
            <a:r>
              <a:rPr lang="en-US" dirty="0"/>
              <a:t>Click to edit Master title style</a:t>
            </a:r>
          </a:p>
        </p:txBody>
      </p:sp>
      <p:sp>
        <p:nvSpPr>
          <p:cNvPr id="22" name="Text Placeholder 16"/>
          <p:cNvSpPr>
            <a:spLocks noGrp="1"/>
          </p:cNvSpPr>
          <p:nvPr>
            <p:ph type="body" sz="quarter" idx="12"/>
          </p:nvPr>
        </p:nvSpPr>
        <p:spPr>
          <a:xfrm>
            <a:off x="571501" y="3579907"/>
            <a:ext cx="10850835" cy="2408420"/>
          </a:xfrm>
        </p:spPr>
        <p:txBody>
          <a:bodyPr lIns="0" tIns="0" bIns="0" anchor="t">
            <a:noAutofit/>
          </a:bodyPr>
          <a:lstStyle>
            <a:lvl1pPr>
              <a:defRPr sz="4000">
                <a:solidFill>
                  <a:schemeClr val="bg1"/>
                </a:solidFill>
              </a:defRPr>
            </a:lvl1pPr>
            <a:lvl2pPr marL="457095" indent="0">
              <a:buNone/>
              <a:defRPr sz="6600"/>
            </a:lvl2pPr>
            <a:lvl3pPr>
              <a:defRPr sz="6600"/>
            </a:lvl3pPr>
            <a:lvl4pPr>
              <a:defRPr sz="6600"/>
            </a:lvl4pPr>
            <a:lvl5pPr>
              <a:defRPr sz="6600"/>
            </a:lvl5pPr>
          </a:lstStyle>
          <a:p>
            <a:pPr lvl="0"/>
            <a:r>
              <a:rPr lang="en-US" dirty="0"/>
              <a:t>Edit</a:t>
            </a:r>
          </a:p>
        </p:txBody>
      </p:sp>
    </p:spTree>
    <p:extLst>
      <p:ext uri="{BB962C8B-B14F-4D97-AF65-F5344CB8AC3E}">
        <p14:creationId xmlns:p14="http://schemas.microsoft.com/office/powerpoint/2010/main" val="1933378305"/>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Page - Option 3">
    <p:spTree>
      <p:nvGrpSpPr>
        <p:cNvPr id="1" name=""/>
        <p:cNvGrpSpPr/>
        <p:nvPr/>
      </p:nvGrpSpPr>
      <p:grpSpPr>
        <a:xfrm>
          <a:off x="0" y="0"/>
          <a:ext cx="0" cy="0"/>
          <a:chOff x="0" y="0"/>
          <a:chExt cx="0" cy="0"/>
        </a:xfrm>
      </p:grpSpPr>
      <p:sp>
        <p:nvSpPr>
          <p:cNvPr id="13" name="Rectangle 12"/>
          <p:cNvSpPr/>
          <p:nvPr userDrawn="1"/>
        </p:nvSpPr>
        <p:spPr>
          <a:xfrm>
            <a:off x="1" y="3442833"/>
            <a:ext cx="6108804" cy="340735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solidFill>
                <a:prstClr val="white"/>
              </a:solidFill>
              <a:latin typeface="Calibri"/>
            </a:endParaRPr>
          </a:p>
        </p:txBody>
      </p:sp>
      <p:sp>
        <p:nvSpPr>
          <p:cNvPr id="12" name="Picture Placeholder 11"/>
          <p:cNvSpPr>
            <a:spLocks noGrp="1"/>
          </p:cNvSpPr>
          <p:nvPr>
            <p:ph type="pic" sz="quarter" idx="10"/>
          </p:nvPr>
        </p:nvSpPr>
        <p:spPr>
          <a:xfrm>
            <a:off x="-11951" y="-7036"/>
            <a:ext cx="6120756" cy="3449871"/>
          </a:xfrm>
        </p:spPr>
        <p:txBody>
          <a:bodyPr/>
          <a:lstStyle/>
          <a:p>
            <a:endParaRPr lang="en-US"/>
          </a:p>
        </p:txBody>
      </p:sp>
      <p:sp>
        <p:nvSpPr>
          <p:cNvPr id="2" name="Rectangle 1"/>
          <p:cNvSpPr/>
          <p:nvPr userDrawn="1"/>
        </p:nvSpPr>
        <p:spPr>
          <a:xfrm>
            <a:off x="6108805" y="3442833"/>
            <a:ext cx="6080431" cy="34073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solidFill>
                <a:prstClr val="white"/>
              </a:solidFill>
              <a:latin typeface="Calibri"/>
            </a:endParaRPr>
          </a:p>
        </p:txBody>
      </p:sp>
      <p:sp>
        <p:nvSpPr>
          <p:cNvPr id="15" name="Text Placeholder 14"/>
          <p:cNvSpPr>
            <a:spLocks noGrp="1"/>
          </p:cNvSpPr>
          <p:nvPr>
            <p:ph type="body" sz="quarter" idx="11"/>
          </p:nvPr>
        </p:nvSpPr>
        <p:spPr>
          <a:xfrm>
            <a:off x="435935" y="5102212"/>
            <a:ext cx="5089941" cy="1100179"/>
          </a:xfrm>
        </p:spPr>
        <p:txBody>
          <a:bodyPr>
            <a:noAutofit/>
          </a:bodyPr>
          <a:lstStyle>
            <a:lvl1pPr marL="0" indent="0">
              <a:buFont typeface="Arial" panose="020B0604020202020204" pitchFamily="34" charset="0"/>
              <a:buNone/>
              <a:defRPr sz="1400" b="0">
                <a:solidFill>
                  <a:schemeClr val="bg1"/>
                </a:solidFill>
              </a:defRPr>
            </a:lvl1pPr>
            <a:lvl2pPr marL="182875" indent="-182875">
              <a:spcBef>
                <a:spcPts val="200"/>
              </a:spcBef>
              <a:spcAft>
                <a:spcPts val="200"/>
              </a:spcAft>
              <a:buFont typeface="Arial" panose="020B0604020202020204" pitchFamily="34" charset="0"/>
              <a:buChar char="•"/>
              <a:defRPr sz="1400" b="0">
                <a:solidFill>
                  <a:schemeClr val="bg1"/>
                </a:solidFill>
              </a:defRPr>
            </a:lvl2pPr>
            <a:lvl3pPr marL="914184" indent="0">
              <a:buNone/>
              <a:defRPr sz="1400" b="0">
                <a:solidFill>
                  <a:schemeClr val="bg1"/>
                </a:solidFill>
              </a:defRPr>
            </a:lvl3pPr>
            <a:lvl4pPr marL="1371280" indent="0">
              <a:buNone/>
              <a:defRPr sz="1400"/>
            </a:lvl4pPr>
            <a:lvl5pPr marL="1828373" indent="0">
              <a:buNone/>
              <a:defRPr sz="1400"/>
            </a:lvl5pPr>
          </a:lstStyle>
          <a:p>
            <a:pPr lvl="0"/>
            <a:r>
              <a:rPr lang="en-US" dirty="0"/>
              <a:t>Edit Master text styles</a:t>
            </a:r>
          </a:p>
          <a:p>
            <a:pPr lvl="1"/>
            <a:r>
              <a:rPr lang="en-US" dirty="0"/>
              <a:t>Second level</a:t>
            </a:r>
          </a:p>
          <a:p>
            <a:pPr lvl="1"/>
            <a:r>
              <a:rPr lang="en-US" dirty="0"/>
              <a:t>Additional bullet</a:t>
            </a:r>
          </a:p>
          <a:p>
            <a:pPr lvl="2"/>
            <a:endParaRPr lang="en-US" dirty="0"/>
          </a:p>
        </p:txBody>
      </p:sp>
      <p:sp>
        <p:nvSpPr>
          <p:cNvPr id="17" name="Text Placeholder 16"/>
          <p:cNvSpPr>
            <a:spLocks noGrp="1"/>
          </p:cNvSpPr>
          <p:nvPr>
            <p:ph type="body" sz="quarter" idx="12"/>
          </p:nvPr>
        </p:nvSpPr>
        <p:spPr>
          <a:xfrm>
            <a:off x="435934" y="4102825"/>
            <a:ext cx="5089943" cy="999387"/>
          </a:xfrm>
        </p:spPr>
        <p:txBody>
          <a:bodyPr>
            <a:noAutofit/>
          </a:bodyPr>
          <a:lstStyle>
            <a:lvl1pPr>
              <a:defRPr sz="5400">
                <a:solidFill>
                  <a:schemeClr val="bg1"/>
                </a:solidFill>
              </a:defRPr>
            </a:lvl1pPr>
            <a:lvl2pPr marL="457095" indent="0">
              <a:buNone/>
              <a:defRPr sz="6600"/>
            </a:lvl2pPr>
            <a:lvl3pPr>
              <a:defRPr sz="6600"/>
            </a:lvl3pPr>
            <a:lvl4pPr>
              <a:defRPr sz="6600"/>
            </a:lvl4pPr>
            <a:lvl5pPr>
              <a:defRPr sz="6600"/>
            </a:lvl5pPr>
          </a:lstStyle>
          <a:p>
            <a:pPr lvl="0"/>
            <a:r>
              <a:rPr lang="en-US" dirty="0"/>
              <a:t>Edit</a:t>
            </a:r>
          </a:p>
        </p:txBody>
      </p:sp>
      <p:sp>
        <p:nvSpPr>
          <p:cNvPr id="20" name="Text Placeholder 14"/>
          <p:cNvSpPr>
            <a:spLocks noGrp="1"/>
          </p:cNvSpPr>
          <p:nvPr>
            <p:ph type="body" sz="quarter" idx="15"/>
          </p:nvPr>
        </p:nvSpPr>
        <p:spPr>
          <a:xfrm>
            <a:off x="6749514" y="5102212"/>
            <a:ext cx="4856793" cy="1100179"/>
          </a:xfrm>
        </p:spPr>
        <p:txBody>
          <a:bodyPr>
            <a:noAutofit/>
          </a:bodyPr>
          <a:lstStyle>
            <a:lvl1pPr marL="0" indent="0">
              <a:buFont typeface="Arial" panose="020B0604020202020204" pitchFamily="34" charset="0"/>
              <a:buNone/>
              <a:defRPr sz="1400" b="0">
                <a:solidFill>
                  <a:schemeClr val="bg1"/>
                </a:solidFill>
              </a:defRPr>
            </a:lvl1pPr>
            <a:lvl2pPr marL="182875" indent="-182875">
              <a:spcBef>
                <a:spcPts val="200"/>
              </a:spcBef>
              <a:spcAft>
                <a:spcPts val="200"/>
              </a:spcAft>
              <a:buFont typeface="Arial" panose="020B0604020202020204" pitchFamily="34" charset="0"/>
              <a:buChar char="•"/>
              <a:defRPr sz="1400" b="0">
                <a:solidFill>
                  <a:schemeClr val="bg1"/>
                </a:solidFill>
              </a:defRPr>
            </a:lvl2pPr>
            <a:lvl3pPr marL="914184" indent="0">
              <a:buNone/>
              <a:defRPr sz="1400" b="0">
                <a:solidFill>
                  <a:schemeClr val="bg1"/>
                </a:solidFill>
              </a:defRPr>
            </a:lvl3pPr>
            <a:lvl4pPr marL="1371280" indent="0">
              <a:buNone/>
              <a:defRPr sz="1400"/>
            </a:lvl4pPr>
            <a:lvl5pPr marL="1828373" indent="0">
              <a:buNone/>
              <a:defRPr sz="1400"/>
            </a:lvl5pPr>
          </a:lstStyle>
          <a:p>
            <a:pPr lvl="0"/>
            <a:r>
              <a:rPr lang="en-US" dirty="0"/>
              <a:t>Edit Master text styles</a:t>
            </a:r>
          </a:p>
          <a:p>
            <a:pPr lvl="1"/>
            <a:r>
              <a:rPr lang="en-US" dirty="0"/>
              <a:t>Second level</a:t>
            </a:r>
          </a:p>
          <a:p>
            <a:pPr lvl="1"/>
            <a:r>
              <a:rPr lang="en-US" dirty="0"/>
              <a:t>Additional bullet</a:t>
            </a:r>
          </a:p>
          <a:p>
            <a:pPr lvl="2"/>
            <a:endParaRPr lang="en-US" dirty="0"/>
          </a:p>
        </p:txBody>
      </p:sp>
      <p:sp>
        <p:nvSpPr>
          <p:cNvPr id="21" name="Text Placeholder 16"/>
          <p:cNvSpPr>
            <a:spLocks noGrp="1"/>
          </p:cNvSpPr>
          <p:nvPr>
            <p:ph type="body" sz="quarter" idx="16"/>
          </p:nvPr>
        </p:nvSpPr>
        <p:spPr>
          <a:xfrm>
            <a:off x="6749512" y="4102825"/>
            <a:ext cx="4856795" cy="999387"/>
          </a:xfrm>
        </p:spPr>
        <p:txBody>
          <a:bodyPr>
            <a:noAutofit/>
          </a:bodyPr>
          <a:lstStyle>
            <a:lvl1pPr>
              <a:defRPr sz="5400">
                <a:solidFill>
                  <a:schemeClr val="bg1"/>
                </a:solidFill>
              </a:defRPr>
            </a:lvl1pPr>
            <a:lvl2pPr marL="457095" indent="0">
              <a:buNone/>
              <a:defRPr sz="6600"/>
            </a:lvl2pPr>
            <a:lvl3pPr>
              <a:defRPr sz="6600"/>
            </a:lvl3pPr>
            <a:lvl4pPr>
              <a:defRPr sz="6600"/>
            </a:lvl4pPr>
            <a:lvl5pPr>
              <a:defRPr sz="6600"/>
            </a:lvl5pPr>
          </a:lstStyle>
          <a:p>
            <a:pPr lvl="0"/>
            <a:r>
              <a:rPr lang="en-US" dirty="0"/>
              <a:t>Edit</a:t>
            </a:r>
          </a:p>
        </p:txBody>
      </p:sp>
      <p:sp>
        <p:nvSpPr>
          <p:cNvPr id="14" name="Picture Placeholder 11"/>
          <p:cNvSpPr>
            <a:spLocks noGrp="1"/>
          </p:cNvSpPr>
          <p:nvPr>
            <p:ph type="pic" sz="quarter" idx="17"/>
          </p:nvPr>
        </p:nvSpPr>
        <p:spPr>
          <a:xfrm>
            <a:off x="6111555" y="-5316"/>
            <a:ext cx="6108804" cy="3448151"/>
          </a:xfrm>
        </p:spPr>
        <p:txBody>
          <a:bodyPr/>
          <a:lstStyle/>
          <a:p>
            <a:endParaRPr lang="en-US"/>
          </a:p>
        </p:txBody>
      </p:sp>
    </p:spTree>
    <p:extLst>
      <p:ext uri="{BB962C8B-B14F-4D97-AF65-F5344CB8AC3E}">
        <p14:creationId xmlns:p14="http://schemas.microsoft.com/office/powerpoint/2010/main" val="4012411829"/>
      </p:ext>
    </p:extLst>
  </p:cSld>
  <p:clrMapOvr>
    <a:masterClrMapping/>
  </p:clrMapOvr>
  <p:transition spd="slow">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ivider Option 4">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516741"/>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 Large Images">
    <p:bg>
      <p:bgPr>
        <a:solidFill>
          <a:srgbClr val="313132"/>
        </a:solidFill>
        <a:effectLst/>
      </p:bgPr>
    </p:bg>
    <p:spTree>
      <p:nvGrpSpPr>
        <p:cNvPr id="1" name=""/>
        <p:cNvGrpSpPr/>
        <p:nvPr/>
      </p:nvGrpSpPr>
      <p:grpSpPr>
        <a:xfrm>
          <a:off x="0" y="0"/>
          <a:ext cx="0" cy="0"/>
          <a:chOff x="0" y="0"/>
          <a:chExt cx="0" cy="0"/>
        </a:xfrm>
      </p:grpSpPr>
      <p:sp>
        <p:nvSpPr>
          <p:cNvPr id="10" name="Picture Placeholder 6"/>
          <p:cNvSpPr>
            <a:spLocks noGrp="1"/>
          </p:cNvSpPr>
          <p:nvPr>
            <p:ph type="pic" sz="quarter" idx="12"/>
          </p:nvPr>
        </p:nvSpPr>
        <p:spPr>
          <a:xfrm>
            <a:off x="1" y="0"/>
            <a:ext cx="4071531" cy="6858000"/>
          </a:xfrm>
          <a:prstGeom prst="rect">
            <a:avLst/>
          </a:prstGeom>
        </p:spPr>
        <p:txBody>
          <a:bodyPr lIns="91434" tIns="60957" rIns="91434" bIns="60957" rtlCol="0">
            <a:normAutofit/>
          </a:bodyPr>
          <a:lstStyle>
            <a:lvl1pPr marL="0" indent="0">
              <a:buFontTx/>
              <a:buNone/>
              <a:defRPr sz="1900"/>
            </a:lvl1pPr>
          </a:lstStyle>
          <a:p>
            <a:pPr lvl="0"/>
            <a:r>
              <a:rPr lang="en-US" noProof="0"/>
              <a:t>Drag picture to placeholder or click icon to add</a:t>
            </a:r>
          </a:p>
        </p:txBody>
      </p:sp>
      <p:sp>
        <p:nvSpPr>
          <p:cNvPr id="11" name="Picture Placeholder 6"/>
          <p:cNvSpPr>
            <a:spLocks noGrp="1"/>
          </p:cNvSpPr>
          <p:nvPr>
            <p:ph type="pic" sz="quarter" idx="13"/>
          </p:nvPr>
        </p:nvSpPr>
        <p:spPr>
          <a:xfrm>
            <a:off x="4061273" y="0"/>
            <a:ext cx="4062763" cy="6858000"/>
          </a:xfrm>
          <a:prstGeom prst="rect">
            <a:avLst/>
          </a:prstGeom>
        </p:spPr>
        <p:txBody>
          <a:bodyPr lIns="91434" tIns="60957" rIns="91434" bIns="60957" rtlCol="0">
            <a:normAutofit/>
          </a:bodyPr>
          <a:lstStyle>
            <a:lvl1pPr marL="0" indent="0">
              <a:buFontTx/>
              <a:buNone/>
              <a:defRPr sz="1900"/>
            </a:lvl1pPr>
          </a:lstStyle>
          <a:p>
            <a:pPr lvl="0"/>
            <a:r>
              <a:rPr lang="en-US" noProof="0"/>
              <a:t>Drag picture to placeholder or click icon to add</a:t>
            </a:r>
          </a:p>
        </p:txBody>
      </p:sp>
      <p:sp>
        <p:nvSpPr>
          <p:cNvPr id="12" name="Picture Placeholder 6"/>
          <p:cNvSpPr>
            <a:spLocks noGrp="1"/>
          </p:cNvSpPr>
          <p:nvPr>
            <p:ph type="pic" sz="quarter" idx="15"/>
          </p:nvPr>
        </p:nvSpPr>
        <p:spPr>
          <a:xfrm>
            <a:off x="8129512" y="0"/>
            <a:ext cx="4062488" cy="6858000"/>
          </a:xfrm>
          <a:prstGeom prst="rect">
            <a:avLst/>
          </a:prstGeom>
        </p:spPr>
        <p:txBody>
          <a:bodyPr lIns="91434" tIns="60957" rIns="91434" bIns="60957" rtlCol="0">
            <a:normAutofit/>
          </a:bodyPr>
          <a:lstStyle>
            <a:lvl1pPr marL="0" indent="0">
              <a:buFontTx/>
              <a:buNone/>
              <a:defRPr sz="1900"/>
            </a:lvl1pPr>
          </a:lstStyle>
          <a:p>
            <a:pPr lvl="0"/>
            <a:r>
              <a:rPr lang="en-US" noProof="0"/>
              <a:t>Drag picture to placeholder or click icon to add</a:t>
            </a:r>
          </a:p>
        </p:txBody>
      </p:sp>
      <p:sp>
        <p:nvSpPr>
          <p:cNvPr id="2" name="Footer Placeholder 1"/>
          <p:cNvSpPr>
            <a:spLocks noGrp="1"/>
          </p:cNvSpPr>
          <p:nvPr>
            <p:ph type="ftr" sz="quarter" idx="16"/>
          </p:nvPr>
        </p:nvSpPr>
        <p:spPr/>
        <p:txBody>
          <a:bodyPr/>
          <a:lstStyle/>
          <a:p>
            <a:r>
              <a:rPr lang="en-US" kern="0">
                <a:solidFill>
                  <a:srgbClr val="A7A99D"/>
                </a:solidFill>
              </a:rPr>
              <a:t>© Copyright 2017 Sitecore</a:t>
            </a:r>
            <a:endParaRPr lang="en-US" kern="0" dirty="0">
              <a:solidFill>
                <a:srgbClr val="A7A99D"/>
              </a:solidFill>
            </a:endParaRPr>
          </a:p>
        </p:txBody>
      </p:sp>
    </p:spTree>
    <p:extLst>
      <p:ext uri="{BB962C8B-B14F-4D97-AF65-F5344CB8AC3E}">
        <p14:creationId xmlns:p14="http://schemas.microsoft.com/office/powerpoint/2010/main" val="2785282187"/>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iler Legal">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233"/>
            <a:ext cx="12192000" cy="6860537"/>
          </a:xfrm>
          <a:prstGeom prst="rect">
            <a:avLst/>
          </a:prstGeom>
        </p:spPr>
      </p:pic>
      <p:sp>
        <p:nvSpPr>
          <p:cNvPr id="4" name="Rectangle 3"/>
          <p:cNvSpPr>
            <a:spLocks noChangeArrowheads="1"/>
          </p:cNvSpPr>
          <p:nvPr userDrawn="1"/>
        </p:nvSpPr>
        <p:spPr bwMode="auto">
          <a:xfrm>
            <a:off x="1" y="-5929"/>
            <a:ext cx="12198351" cy="6862233"/>
          </a:xfrm>
          <a:prstGeom prst="rect">
            <a:avLst/>
          </a:prstGeom>
          <a:solidFill>
            <a:srgbClr val="181818">
              <a:alpha val="54000"/>
            </a:srgbClr>
          </a:solidFill>
          <a:ln w="9525">
            <a:solidFill>
              <a:srgbClr val="3F3E40"/>
            </a:solidFill>
            <a:miter lim="800000"/>
            <a:headEnd/>
            <a:tailEnd/>
          </a:ln>
          <a:effectLst>
            <a:outerShdw blurRad="40000" dist="23000" dir="5400000" rotWithShape="0">
              <a:srgbClr val="000000">
                <a:alpha val="34998"/>
              </a:srgbClr>
            </a:outerShdw>
          </a:effectLst>
        </p:spPr>
        <p:txBody>
          <a:bodyPr lIns="91423" tIns="45719" rIns="91423" bIns="45719" anchor="ctr"/>
          <a:lstStyle/>
          <a:p>
            <a:pPr algn="ctr" defTabSz="914173" eaLnBrk="1" fontAlgn="auto" hangingPunct="1">
              <a:spcBef>
                <a:spcPts val="0"/>
              </a:spcBef>
              <a:spcAft>
                <a:spcPts val="0"/>
              </a:spcAft>
              <a:defRPr/>
            </a:pPr>
            <a:endParaRPr lang="en-US" sz="1900" kern="0">
              <a:solidFill>
                <a:srgbClr val="F2F2F2">
                  <a:lumMod val="10000"/>
                </a:srgbClr>
              </a:solidFill>
              <a:latin typeface="Calibri"/>
              <a:ea typeface="ＭＳ Ｐゴシック" charset="0"/>
              <a:cs typeface="ＭＳ Ｐゴシック" charset="0"/>
            </a:endParaRPr>
          </a:p>
        </p:txBody>
      </p:sp>
      <p:sp>
        <p:nvSpPr>
          <p:cNvPr id="5" name="Rectangle 2"/>
          <p:cNvSpPr txBox="1">
            <a:spLocks noChangeArrowheads="1"/>
          </p:cNvSpPr>
          <p:nvPr userDrawn="1"/>
        </p:nvSpPr>
        <p:spPr bwMode="auto">
          <a:xfrm>
            <a:off x="806453" y="3737845"/>
            <a:ext cx="14638867"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07" tIns="45719" rIns="91407" bIns="45719" anchor="b"/>
          <a:lstStyle>
            <a:lvl1pPr>
              <a:defRPr sz="3200" b="1">
                <a:solidFill>
                  <a:srgbClr val="494949"/>
                </a:solidFill>
                <a:latin typeface="Calibri" charset="0"/>
                <a:ea typeface="MS PGothic" charset="0"/>
                <a:cs typeface="Arial" charset="0"/>
              </a:defRPr>
            </a:lvl1pPr>
            <a:lvl2pPr marL="742950" indent="-285750">
              <a:defRPr sz="2900">
                <a:solidFill>
                  <a:srgbClr val="494949"/>
                </a:solidFill>
                <a:latin typeface="Calibri" charset="0"/>
                <a:ea typeface="MS PGothic" charset="0"/>
                <a:cs typeface="Arial" charset="0"/>
              </a:defRPr>
            </a:lvl2pPr>
            <a:lvl3pPr marL="1143000" indent="-228600">
              <a:defRPr sz="2700">
                <a:solidFill>
                  <a:srgbClr val="F83200"/>
                </a:solidFill>
                <a:latin typeface="Calibri" charset="0"/>
                <a:ea typeface="MS PGothic" charset="0"/>
                <a:cs typeface="Arial" charset="0"/>
              </a:defRPr>
            </a:lvl3pPr>
            <a:lvl4pPr marL="1600200" indent="-228600">
              <a:defRPr sz="2400">
                <a:solidFill>
                  <a:srgbClr val="F86E00"/>
                </a:solidFill>
                <a:latin typeface="Calibri" charset="0"/>
                <a:ea typeface="MS PGothic" charset="0"/>
                <a:cs typeface="Arial" charset="0"/>
              </a:defRPr>
            </a:lvl4pPr>
            <a:lvl5pPr marL="2057400" indent="-228600">
              <a:defRPr sz="2400">
                <a:solidFill>
                  <a:srgbClr val="494949"/>
                </a:solidFill>
                <a:latin typeface="Calibri" charset="0"/>
                <a:ea typeface="MS PGothic" charset="0"/>
                <a:cs typeface="Arial" charset="0"/>
              </a:defRPr>
            </a:lvl5pPr>
            <a:lvl6pPr marL="25146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6pPr>
            <a:lvl7pPr marL="29718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7pPr>
            <a:lvl8pPr marL="34290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8pPr>
            <a:lvl9pPr marL="38862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9pPr>
          </a:lstStyle>
          <a:p>
            <a:pPr defTabSz="607855" eaLnBrk="1" fontAlgn="auto" hangingPunct="1">
              <a:lnSpc>
                <a:spcPts val="4537"/>
              </a:lnSpc>
              <a:spcBef>
                <a:spcPts val="0"/>
              </a:spcBef>
              <a:spcAft>
                <a:spcPts val="0"/>
              </a:spcAft>
              <a:defRPr/>
            </a:pPr>
            <a:r>
              <a:rPr lang="en-US" sz="3600" kern="0" dirty="0">
                <a:solidFill>
                  <a:schemeClr val="accent1"/>
                </a:solidFill>
              </a:rPr>
              <a:t>About </a:t>
            </a:r>
            <a:r>
              <a:rPr lang="en-US" sz="3600" kern="0" dirty="0" err="1">
                <a:solidFill>
                  <a:schemeClr val="accent1"/>
                </a:solidFill>
              </a:rPr>
              <a:t>Sitecore</a:t>
            </a:r>
            <a:endParaRPr lang="en-US" sz="3600" i="1" kern="0" dirty="0">
              <a:solidFill>
                <a:schemeClr val="accent1"/>
              </a:solidFill>
            </a:endParaRPr>
          </a:p>
        </p:txBody>
      </p:sp>
      <p:sp>
        <p:nvSpPr>
          <p:cNvPr id="10" name="Rectangle 2"/>
          <p:cNvSpPr>
            <a:spLocks noChangeArrowheads="1"/>
          </p:cNvSpPr>
          <p:nvPr userDrawn="1"/>
        </p:nvSpPr>
        <p:spPr bwMode="auto">
          <a:xfrm>
            <a:off x="772584" y="4796175"/>
            <a:ext cx="10928349" cy="11179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9" rIns="91423" bIns="45719">
            <a:spAutoFit/>
          </a:bodyPr>
          <a:lstStyle/>
          <a:p>
            <a:pPr defTabSz="914173" eaLnBrk="1" fontAlgn="auto" hangingPunct="1">
              <a:spcBef>
                <a:spcPts val="0"/>
              </a:spcBef>
              <a:spcAft>
                <a:spcPts val="0"/>
              </a:spcAft>
              <a:defRPr/>
            </a:pPr>
            <a:r>
              <a:rPr lang="en-US" sz="1333" b="0" kern="0" dirty="0" err="1">
                <a:solidFill>
                  <a:srgbClr val="FFFFFF"/>
                </a:solidFill>
                <a:latin typeface="Arial" charset="0"/>
                <a:ea typeface="Arial" charset="0"/>
                <a:cs typeface="Arial" charset="0"/>
              </a:rPr>
              <a:t>Sitecore</a:t>
            </a:r>
            <a:r>
              <a:rPr lang="en-US" sz="1333" b="0" kern="0" dirty="0">
                <a:solidFill>
                  <a:srgbClr val="FFFFFF"/>
                </a:solidFill>
                <a:latin typeface="Arial" charset="0"/>
                <a:ea typeface="Arial" charset="0"/>
                <a:cs typeface="Arial" charset="0"/>
              </a:rPr>
              <a:t> is the global leader in experience management software that enables context marketing. The </a:t>
            </a:r>
            <a:r>
              <a:rPr lang="en-US" sz="1333" b="0" kern="0" dirty="0" err="1">
                <a:solidFill>
                  <a:srgbClr val="FFFFFF"/>
                </a:solidFill>
                <a:latin typeface="Arial" charset="0"/>
                <a:ea typeface="Arial" charset="0"/>
                <a:cs typeface="Arial" charset="0"/>
              </a:rPr>
              <a:t>Sitecore</a:t>
            </a:r>
            <a:r>
              <a:rPr lang="en-US" sz="1333" b="0" kern="0" dirty="0">
                <a:solidFill>
                  <a:srgbClr val="FFFFFF"/>
                </a:solidFill>
                <a:latin typeface="Arial" charset="0"/>
                <a:ea typeface="Arial" charset="0"/>
                <a:cs typeface="Arial" charset="0"/>
              </a:rPr>
              <a:t>® Experience Platform™</a:t>
            </a:r>
          </a:p>
          <a:p>
            <a:pPr defTabSz="914173" eaLnBrk="1" fontAlgn="auto" hangingPunct="1">
              <a:spcBef>
                <a:spcPts val="0"/>
              </a:spcBef>
              <a:spcAft>
                <a:spcPts val="0"/>
              </a:spcAft>
              <a:defRPr/>
            </a:pPr>
            <a:r>
              <a:rPr lang="en-US" sz="1333" b="0" kern="0" dirty="0">
                <a:solidFill>
                  <a:srgbClr val="FFFFFF"/>
                </a:solidFill>
                <a:latin typeface="Arial" charset="0"/>
                <a:ea typeface="Arial" charset="0"/>
                <a:cs typeface="Arial" charset="0"/>
              </a:rPr>
              <a:t>manages content, supplies contextual intelligence, automates communications, and enables personalized commerce, at scale. It empowers</a:t>
            </a:r>
          </a:p>
          <a:p>
            <a:pPr defTabSz="914173" eaLnBrk="1" fontAlgn="auto" hangingPunct="1">
              <a:spcBef>
                <a:spcPts val="0"/>
              </a:spcBef>
              <a:spcAft>
                <a:spcPts val="0"/>
              </a:spcAft>
              <a:defRPr/>
            </a:pPr>
            <a:r>
              <a:rPr lang="en-US" sz="1333" b="0" kern="0" dirty="0">
                <a:solidFill>
                  <a:srgbClr val="FFFFFF"/>
                </a:solidFill>
                <a:latin typeface="Arial" charset="0"/>
                <a:ea typeface="Arial" charset="0"/>
                <a:cs typeface="Arial" charset="0"/>
              </a:rPr>
              <a:t>marketers to deliver content in context of how customers have engaged with their brand, across every channel, in real time—before, during,</a:t>
            </a:r>
          </a:p>
          <a:p>
            <a:pPr defTabSz="914173" eaLnBrk="1" fontAlgn="auto" hangingPunct="1">
              <a:spcBef>
                <a:spcPts val="0"/>
              </a:spcBef>
              <a:spcAft>
                <a:spcPts val="0"/>
              </a:spcAft>
              <a:defRPr/>
            </a:pPr>
            <a:r>
              <a:rPr lang="en-US" sz="1333" b="0" kern="0" dirty="0">
                <a:solidFill>
                  <a:srgbClr val="FFFFFF"/>
                </a:solidFill>
                <a:latin typeface="Arial" charset="0"/>
                <a:ea typeface="Arial" charset="0"/>
                <a:cs typeface="Arial" charset="0"/>
              </a:rPr>
              <a:t>and after a sale. More than 4,900 customers—including American Express, Carnival Cruise Lines, </a:t>
            </a:r>
            <a:r>
              <a:rPr lang="en-US" sz="1333" b="0" kern="0" dirty="0" err="1">
                <a:solidFill>
                  <a:srgbClr val="FFFFFF"/>
                </a:solidFill>
                <a:latin typeface="Arial" charset="0"/>
                <a:ea typeface="Arial" charset="0"/>
                <a:cs typeface="Arial" charset="0"/>
              </a:rPr>
              <a:t>easyJet</a:t>
            </a:r>
            <a:r>
              <a:rPr lang="en-US" sz="1333" b="0" kern="0" dirty="0">
                <a:solidFill>
                  <a:srgbClr val="FFFFFF"/>
                </a:solidFill>
                <a:latin typeface="Arial" charset="0"/>
                <a:ea typeface="Arial" charset="0"/>
                <a:cs typeface="Arial" charset="0"/>
              </a:rPr>
              <a:t>, and </a:t>
            </a:r>
            <a:r>
              <a:rPr lang="en-US" sz="1333" b="0" kern="0" dirty="0" err="1">
                <a:solidFill>
                  <a:srgbClr val="FFFFFF"/>
                </a:solidFill>
                <a:latin typeface="Arial" charset="0"/>
                <a:ea typeface="Arial" charset="0"/>
                <a:cs typeface="Arial" charset="0"/>
              </a:rPr>
              <a:t>L’Oréal</a:t>
            </a:r>
            <a:r>
              <a:rPr lang="en-US" sz="1333" b="0" kern="0" dirty="0">
                <a:solidFill>
                  <a:srgbClr val="FFFFFF"/>
                </a:solidFill>
                <a:latin typeface="Arial" charset="0"/>
                <a:ea typeface="Arial" charset="0"/>
                <a:cs typeface="Arial" charset="0"/>
              </a:rPr>
              <a:t>—have trusted </a:t>
            </a:r>
            <a:r>
              <a:rPr lang="en-US" sz="1333" b="0" kern="0" dirty="0" err="1">
                <a:solidFill>
                  <a:srgbClr val="FFFFFF"/>
                </a:solidFill>
                <a:latin typeface="Arial" charset="0"/>
                <a:ea typeface="Arial" charset="0"/>
                <a:cs typeface="Arial" charset="0"/>
              </a:rPr>
              <a:t>Sitecore</a:t>
            </a:r>
            <a:endParaRPr lang="en-US" sz="1333" b="0" kern="0" dirty="0">
              <a:solidFill>
                <a:srgbClr val="FFFFFF"/>
              </a:solidFill>
              <a:latin typeface="Arial" charset="0"/>
              <a:ea typeface="Arial" charset="0"/>
              <a:cs typeface="Arial" charset="0"/>
            </a:endParaRPr>
          </a:p>
          <a:p>
            <a:pPr defTabSz="914173" eaLnBrk="1" fontAlgn="auto" hangingPunct="1">
              <a:spcBef>
                <a:spcPts val="0"/>
              </a:spcBef>
              <a:spcAft>
                <a:spcPts val="0"/>
              </a:spcAft>
              <a:defRPr/>
            </a:pPr>
            <a:r>
              <a:rPr lang="en-US" sz="1333" b="0" kern="0" dirty="0">
                <a:solidFill>
                  <a:srgbClr val="FFFFFF"/>
                </a:solidFill>
                <a:latin typeface="Arial" charset="0"/>
                <a:ea typeface="Arial" charset="0"/>
                <a:cs typeface="Arial" charset="0"/>
              </a:rPr>
              <a:t>for context marketing to deliver the personalized interactions that delight audiences, build loyalty, and drive revenue. • </a:t>
            </a:r>
            <a:r>
              <a:rPr lang="en-US" sz="1333" b="0" kern="0" dirty="0" err="1">
                <a:solidFill>
                  <a:srgbClr val="FFFFFF"/>
                </a:solidFill>
                <a:latin typeface="Arial" charset="0"/>
                <a:ea typeface="Arial" charset="0"/>
                <a:cs typeface="Arial" charset="0"/>
              </a:rPr>
              <a:t>sitecore.net</a:t>
            </a:r>
            <a:endParaRPr lang="en-US" sz="1333" b="0" kern="0" dirty="0">
              <a:solidFill>
                <a:srgbClr val="FFFFFF"/>
              </a:solidFill>
              <a:latin typeface="Arial" charset="0"/>
              <a:ea typeface="Arial" charset="0"/>
              <a:cs typeface="Arial" charset="0"/>
            </a:endParaRPr>
          </a:p>
        </p:txBody>
      </p:sp>
      <p:sp>
        <p:nvSpPr>
          <p:cNvPr id="11" name="Rectangle 4"/>
          <p:cNvSpPr>
            <a:spLocks noChangeArrowheads="1"/>
          </p:cNvSpPr>
          <p:nvPr userDrawn="1"/>
        </p:nvSpPr>
        <p:spPr bwMode="auto">
          <a:xfrm>
            <a:off x="783075" y="6006910"/>
            <a:ext cx="4277099" cy="384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3" tIns="45719" rIns="91423" bIns="45719">
            <a:spAutoFit/>
          </a:bodyPr>
          <a:lstStyle/>
          <a:p>
            <a:pPr defTabSz="914173" eaLnBrk="1" fontAlgn="auto" hangingPunct="1">
              <a:spcBef>
                <a:spcPts val="0"/>
              </a:spcBef>
              <a:spcAft>
                <a:spcPts val="0"/>
              </a:spcAft>
              <a:defRPr/>
            </a:pPr>
            <a:r>
              <a:rPr lang="en-US" sz="1900" b="1" kern="0" dirty="0">
                <a:solidFill>
                  <a:srgbClr val="FFFFFF"/>
                </a:solidFill>
                <a:latin typeface="Calibri" charset="0"/>
                <a:ea typeface="ＭＳ Ｐゴシック" charset="0"/>
                <a:cs typeface="ＭＳ Ｐゴシック" charset="0"/>
              </a:rPr>
              <a:t>Connect with </a:t>
            </a:r>
            <a:r>
              <a:rPr lang="en-US" sz="1900" b="1" kern="0" dirty="0" err="1">
                <a:solidFill>
                  <a:srgbClr val="FFFFFF"/>
                </a:solidFill>
                <a:latin typeface="Calibri" charset="0"/>
                <a:ea typeface="ＭＳ Ｐゴシック" charset="0"/>
                <a:cs typeface="ＭＳ Ｐゴシック" charset="0"/>
              </a:rPr>
              <a:t>Sitecore</a:t>
            </a:r>
            <a:r>
              <a:rPr lang="en-US" sz="1900" b="1" kern="0" dirty="0">
                <a:solidFill>
                  <a:srgbClr val="FFFFFF"/>
                </a:solidFill>
                <a:latin typeface="Calibri" charset="0"/>
                <a:ea typeface="ＭＳ Ｐゴシック" charset="0"/>
                <a:cs typeface="ＭＳ Ｐゴシック" charset="0"/>
              </a:rPr>
              <a:t> at +1 855 </a:t>
            </a:r>
            <a:r>
              <a:rPr lang="en-US" sz="1900" b="1" kern="0" dirty="0" err="1">
                <a:solidFill>
                  <a:srgbClr val="FFFFFF"/>
                </a:solidFill>
                <a:latin typeface="Calibri" charset="0"/>
                <a:ea typeface="ＭＳ Ｐゴシック" charset="0"/>
                <a:cs typeface="ＭＳ Ｐゴシック" charset="0"/>
              </a:rPr>
              <a:t>Sitecore</a:t>
            </a:r>
            <a:endParaRPr lang="en-US" sz="1900" kern="0" dirty="0">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36633264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52823" y="5793524"/>
            <a:ext cx="1786333" cy="654989"/>
          </a:xfrm>
          <a:prstGeom prst="rect">
            <a:avLst/>
          </a:prstGeom>
        </p:spPr>
      </p:pic>
      <p:sp>
        <p:nvSpPr>
          <p:cNvPr id="7" name="TextBox 6"/>
          <p:cNvSpPr txBox="1"/>
          <p:nvPr userDrawn="1"/>
        </p:nvSpPr>
        <p:spPr>
          <a:xfrm>
            <a:off x="1140737" y="2099594"/>
            <a:ext cx="9693641" cy="2349233"/>
          </a:xfrm>
          <a:prstGeom prst="rect">
            <a:avLst/>
          </a:prstGeom>
          <a:noFill/>
        </p:spPr>
        <p:txBody>
          <a:bodyPr wrap="square" rtlCol="0">
            <a:spAutoFit/>
          </a:bodyPr>
          <a:lstStyle/>
          <a:p>
            <a:pPr algn="ctr"/>
            <a:r>
              <a:rPr lang="en-US" sz="14666" b="1" dirty="0">
                <a:solidFill>
                  <a:schemeClr val="bg1"/>
                </a:solidFill>
                <a:latin typeface="Arial" charset="0"/>
                <a:ea typeface="Arial" charset="0"/>
                <a:cs typeface="Arial" charset="0"/>
              </a:rPr>
              <a:t>Thank</a:t>
            </a:r>
            <a:r>
              <a:rPr lang="en-US" sz="14666" b="1" baseline="0" dirty="0">
                <a:solidFill>
                  <a:schemeClr val="bg1"/>
                </a:solidFill>
                <a:latin typeface="Arial" charset="0"/>
                <a:ea typeface="Arial" charset="0"/>
                <a:cs typeface="Arial" charset="0"/>
              </a:rPr>
              <a:t> you</a:t>
            </a:r>
            <a:endParaRPr lang="en-US" sz="14666" b="1"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921078483"/>
      </p:ext>
    </p:extLst>
  </p:cSld>
  <p:clrMapOvr>
    <a:masterClrMapping/>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kern="0">
                <a:solidFill>
                  <a:srgbClr val="A7A99D"/>
                </a:solidFill>
              </a:rPr>
              <a:t>© Copyright 2017 Sitecore</a:t>
            </a:r>
            <a:endParaRPr lang="en-US" kern="0" dirty="0">
              <a:solidFill>
                <a:srgbClr val="A7A99D"/>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48395" y="1820224"/>
            <a:ext cx="7315200" cy="2489200"/>
          </a:xfrm>
          <a:prstGeom prst="rect">
            <a:avLst/>
          </a:prstGeom>
        </p:spPr>
      </p:pic>
    </p:spTree>
    <p:extLst>
      <p:ext uri="{BB962C8B-B14F-4D97-AF65-F5344CB8AC3E}">
        <p14:creationId xmlns:p14="http://schemas.microsoft.com/office/powerpoint/2010/main" val="1642382958"/>
      </p:ext>
    </p:extLst>
  </p:cSld>
  <p:clrMapOvr>
    <a:masterClrMapping/>
  </p:clrMapOvr>
  <p:transition spd="slow">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asic Headline/Text: Purple">
    <p:spTree>
      <p:nvGrpSpPr>
        <p:cNvPr id="1" name=""/>
        <p:cNvGrpSpPr/>
        <p:nvPr/>
      </p:nvGrpSpPr>
      <p:grpSpPr>
        <a:xfrm>
          <a:off x="0" y="0"/>
          <a:ext cx="0" cy="0"/>
          <a:chOff x="0" y="0"/>
          <a:chExt cx="0" cy="0"/>
        </a:xfrm>
      </p:grpSpPr>
      <p:sp>
        <p:nvSpPr>
          <p:cNvPr id="8" name="Content Placeholder 4"/>
          <p:cNvSpPr>
            <a:spLocks noGrp="1"/>
          </p:cNvSpPr>
          <p:nvPr>
            <p:ph sz="quarter" idx="11" hasCustomPrompt="1"/>
          </p:nvPr>
        </p:nvSpPr>
        <p:spPr>
          <a:xfrm>
            <a:off x="431923" y="1310640"/>
            <a:ext cx="11356757" cy="5090160"/>
          </a:xfrm>
          <a:prstGeom prst="rect">
            <a:avLst/>
          </a:prstGeom>
        </p:spPr>
        <p:txBody>
          <a:bodyPr>
            <a:normAutofit/>
          </a:bodyPr>
          <a:lstStyle>
            <a:lvl1pPr>
              <a:defRPr sz="2800">
                <a:solidFill>
                  <a:schemeClr val="tx1"/>
                </a:solidFill>
              </a:defRPr>
            </a:lvl1pPr>
            <a:lvl2pPr marL="346075" indent="-173038">
              <a:lnSpc>
                <a:spcPct val="100000"/>
              </a:lnSpc>
              <a:spcBef>
                <a:spcPts val="0"/>
              </a:spcBef>
              <a:spcAft>
                <a:spcPts val="1200"/>
              </a:spcAft>
              <a:buClr>
                <a:schemeClr val="tx1"/>
              </a:buClr>
              <a:buFont typeface="Wingdings" charset="2"/>
              <a:buChar char="§"/>
              <a:defRPr sz="2400">
                <a:solidFill>
                  <a:schemeClr val="tx1"/>
                </a:solidFill>
              </a:defRPr>
            </a:lvl2pPr>
            <a:lvl3pPr marL="574675" indent="-173038">
              <a:lnSpc>
                <a:spcPct val="100000"/>
              </a:lnSpc>
              <a:spcBef>
                <a:spcPts val="0"/>
              </a:spcBef>
              <a:spcAft>
                <a:spcPts val="1200"/>
              </a:spcAft>
              <a:buClr>
                <a:schemeClr val="tx1"/>
              </a:buClr>
              <a:buSzPct val="100000"/>
              <a:buFont typeface="Arial"/>
              <a:buChar char="•"/>
              <a:tabLst/>
              <a:defRPr sz="2000">
                <a:solidFill>
                  <a:schemeClr val="tx1"/>
                </a:solidFill>
              </a:defRPr>
            </a:lvl3pPr>
            <a:lvl4pPr marL="866775" indent="-173038">
              <a:lnSpc>
                <a:spcPct val="100000"/>
              </a:lnSpc>
              <a:spcBef>
                <a:spcPts val="0"/>
              </a:spcBef>
              <a:spcAft>
                <a:spcPts val="1200"/>
              </a:spcAft>
              <a:buClr>
                <a:schemeClr val="tx1"/>
              </a:buClr>
              <a:defRPr>
                <a:solidFill>
                  <a:schemeClr val="tx1"/>
                </a:solidFill>
                <a:latin typeface="Corbel"/>
                <a:cs typeface="Corbel"/>
              </a:defRPr>
            </a:lvl4pPr>
            <a:lvl5pPr marL="1260475" indent="-173038">
              <a:lnSpc>
                <a:spcPct val="100000"/>
              </a:lnSpc>
              <a:spcBef>
                <a:spcPts val="0"/>
              </a:spcBef>
              <a:spcAft>
                <a:spcPts val="1200"/>
              </a:spcAft>
              <a:buSzPct val="80000"/>
              <a:defRPr>
                <a:solidFill>
                  <a:schemeClr val="tx1"/>
                </a:solidFill>
                <a:latin typeface="Corbel"/>
              </a:defRPr>
            </a:lvl5pPr>
          </a:lstStyle>
          <a:p>
            <a:pPr lvl="0"/>
            <a:r>
              <a:rPr lang="en-US" dirty="0"/>
              <a:t>Click to add support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top-bar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 y="5"/>
            <a:ext cx="12192000" cy="899323"/>
          </a:xfrm>
          <a:prstGeom prst="rect">
            <a:avLst/>
          </a:prstGeom>
        </p:spPr>
      </p:pic>
      <p:sp>
        <p:nvSpPr>
          <p:cNvPr id="6" name="Rectangle 5"/>
          <p:cNvSpPr/>
          <p:nvPr userDrawn="1"/>
        </p:nvSpPr>
        <p:spPr>
          <a:xfrm>
            <a:off x="0" y="0"/>
            <a:ext cx="274377" cy="895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9" name="Title 2"/>
          <p:cNvSpPr>
            <a:spLocks noGrp="1"/>
          </p:cNvSpPr>
          <p:nvPr>
            <p:ph type="title" hasCustomPrompt="1"/>
          </p:nvPr>
        </p:nvSpPr>
        <p:spPr>
          <a:xfrm>
            <a:off x="482729" y="136095"/>
            <a:ext cx="9275490" cy="648999"/>
          </a:xfrm>
          <a:prstGeom prst="rect">
            <a:avLst/>
          </a:prstGeom>
        </p:spPr>
        <p:txBody>
          <a:bodyPr vert="horz"/>
          <a:lstStyle>
            <a:lvl1pPr>
              <a:defRPr sz="3000" baseline="0">
                <a:solidFill>
                  <a:schemeClr val="bg1"/>
                </a:solidFill>
              </a:defRPr>
            </a:lvl1pPr>
          </a:lstStyle>
          <a:p>
            <a:r>
              <a:rPr lang="en-US" dirty="0"/>
              <a:t>Click to add slide headline here</a:t>
            </a:r>
          </a:p>
        </p:txBody>
      </p:sp>
      <p:pic>
        <p:nvPicPr>
          <p:cNvPr id="10" name="Picture 9" descr="Sitecore_logo_tagline_WHT_lr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9135" y="187790"/>
            <a:ext cx="1627185" cy="541853"/>
          </a:xfrm>
          <a:prstGeom prst="rect">
            <a:avLst/>
          </a:prstGeom>
        </p:spPr>
      </p:pic>
    </p:spTree>
    <p:extLst>
      <p:ext uri="{BB962C8B-B14F-4D97-AF65-F5344CB8AC3E}">
        <p14:creationId xmlns:p14="http://schemas.microsoft.com/office/powerpoint/2010/main" val="12818473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Device-Tablet">
    <p:spTree>
      <p:nvGrpSpPr>
        <p:cNvPr id="1" name=""/>
        <p:cNvGrpSpPr/>
        <p:nvPr/>
      </p:nvGrpSpPr>
      <p:grpSpPr>
        <a:xfrm>
          <a:off x="0" y="0"/>
          <a:ext cx="0" cy="0"/>
          <a:chOff x="0" y="0"/>
          <a:chExt cx="0" cy="0"/>
        </a:xfrm>
      </p:grpSpPr>
      <p:grpSp>
        <p:nvGrpSpPr>
          <p:cNvPr id="3" name="Group 2"/>
          <p:cNvGrpSpPr/>
          <p:nvPr userDrawn="1"/>
        </p:nvGrpSpPr>
        <p:grpSpPr>
          <a:xfrm>
            <a:off x="7391737" y="1308100"/>
            <a:ext cx="3651098" cy="5011174"/>
            <a:chOff x="3656743" y="3689587"/>
            <a:chExt cx="1589708" cy="2182461"/>
          </a:xfrm>
        </p:grpSpPr>
        <p:grpSp>
          <p:nvGrpSpPr>
            <p:cNvPr id="25" name="Group 24"/>
            <p:cNvGrpSpPr/>
            <p:nvPr userDrawn="1"/>
          </p:nvGrpSpPr>
          <p:grpSpPr>
            <a:xfrm>
              <a:off x="3656743" y="3689587"/>
              <a:ext cx="1589708" cy="2182461"/>
              <a:chOff x="7912960" y="1202154"/>
              <a:chExt cx="2271554" cy="3118547"/>
            </a:xfrm>
          </p:grpSpPr>
          <p:sp>
            <p:nvSpPr>
              <p:cNvPr id="26" name="Rounded Rectangle 25"/>
              <p:cNvSpPr/>
              <p:nvPr/>
            </p:nvSpPr>
            <p:spPr>
              <a:xfrm>
                <a:off x="7912960" y="1202154"/>
                <a:ext cx="2271554" cy="3118547"/>
              </a:xfrm>
              <a:prstGeom prst="roundRect">
                <a:avLst>
                  <a:gd name="adj" fmla="val 7003"/>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01">
                  <a:solidFill>
                    <a:prstClr val="white"/>
                  </a:solidFill>
                  <a:latin typeface="Corbel"/>
                </a:endParaRPr>
              </a:p>
            </p:txBody>
          </p:sp>
          <p:sp>
            <p:nvSpPr>
              <p:cNvPr id="27" name="Rounded Rectangle 26"/>
              <p:cNvSpPr/>
              <p:nvPr/>
            </p:nvSpPr>
            <p:spPr>
              <a:xfrm>
                <a:off x="8082867" y="1407768"/>
                <a:ext cx="1935776" cy="2564463"/>
              </a:xfrm>
              <a:prstGeom prst="roundRect">
                <a:avLst>
                  <a:gd name="adj" fmla="val 1315"/>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01">
                  <a:solidFill>
                    <a:prstClr val="white"/>
                  </a:solidFill>
                  <a:latin typeface="Corbel"/>
                </a:endParaRPr>
              </a:p>
            </p:txBody>
          </p:sp>
        </p:grpSp>
        <p:sp>
          <p:nvSpPr>
            <p:cNvPr id="28" name="Rectangle 27"/>
            <p:cNvSpPr/>
            <p:nvPr userDrawn="1"/>
          </p:nvSpPr>
          <p:spPr>
            <a:xfrm>
              <a:off x="3781807" y="3849624"/>
              <a:ext cx="1348560" cy="31627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1">
                <a:solidFill>
                  <a:prstClr val="white"/>
                </a:solidFill>
                <a:latin typeface="Corbel"/>
              </a:endParaRPr>
            </a:p>
          </p:txBody>
        </p:sp>
        <p:sp>
          <p:nvSpPr>
            <p:cNvPr id="29" name="Rectangle 28"/>
            <p:cNvSpPr/>
            <p:nvPr userDrawn="1"/>
          </p:nvSpPr>
          <p:spPr>
            <a:xfrm>
              <a:off x="3781808" y="4168995"/>
              <a:ext cx="1348560" cy="638699"/>
            </a:xfrm>
            <a:prstGeom prst="rect">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1">
                <a:solidFill>
                  <a:prstClr val="white"/>
                </a:solidFill>
                <a:latin typeface="Corbel"/>
              </a:endParaRPr>
            </a:p>
          </p:txBody>
        </p:sp>
        <p:sp>
          <p:nvSpPr>
            <p:cNvPr id="30" name="Rectangle 29"/>
            <p:cNvSpPr/>
            <p:nvPr userDrawn="1"/>
          </p:nvSpPr>
          <p:spPr>
            <a:xfrm>
              <a:off x="3781807" y="4802637"/>
              <a:ext cx="375370" cy="397864"/>
            </a:xfrm>
            <a:prstGeom prst="rect">
              <a:avLst/>
            </a:prstGeom>
            <a:solidFill>
              <a:schemeClr val="accent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1">
                <a:solidFill>
                  <a:prstClr val="white"/>
                </a:solidFill>
                <a:latin typeface="Corbel"/>
              </a:endParaRPr>
            </a:p>
          </p:txBody>
        </p:sp>
        <p:sp>
          <p:nvSpPr>
            <p:cNvPr id="31" name="Rectangle 30"/>
            <p:cNvSpPr/>
            <p:nvPr userDrawn="1"/>
          </p:nvSpPr>
          <p:spPr>
            <a:xfrm>
              <a:off x="4157178" y="4801673"/>
              <a:ext cx="973190" cy="826502"/>
            </a:xfrm>
            <a:prstGeom prst="rect">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1">
                <a:solidFill>
                  <a:prstClr val="white"/>
                </a:solidFill>
                <a:latin typeface="Corbel"/>
              </a:endParaRPr>
            </a:p>
          </p:txBody>
        </p:sp>
        <p:sp>
          <p:nvSpPr>
            <p:cNvPr id="32" name="Oval 31"/>
            <p:cNvSpPr/>
            <p:nvPr userDrawn="1"/>
          </p:nvSpPr>
          <p:spPr>
            <a:xfrm>
              <a:off x="4386939" y="5690445"/>
              <a:ext cx="119334" cy="119334"/>
            </a:xfrm>
            <a:prstGeom prst="ellipse">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01">
                <a:solidFill>
                  <a:prstClr val="white"/>
                </a:solidFill>
                <a:latin typeface="Corbel"/>
              </a:endParaRPr>
            </a:p>
          </p:txBody>
        </p:sp>
        <p:sp>
          <p:nvSpPr>
            <p:cNvPr id="33" name="Rectangle 32"/>
            <p:cNvSpPr/>
            <p:nvPr userDrawn="1"/>
          </p:nvSpPr>
          <p:spPr>
            <a:xfrm>
              <a:off x="3781807" y="5200501"/>
              <a:ext cx="375370" cy="427673"/>
            </a:xfrm>
            <a:prstGeom prst="rect">
              <a:avLst/>
            </a:prstGeom>
            <a:solidFill>
              <a:schemeClr val="accent1">
                <a:lumMod val="20000"/>
                <a:lumOff val="8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1">
                <a:solidFill>
                  <a:prstClr val="white"/>
                </a:solidFill>
                <a:latin typeface="Corbel"/>
              </a:endParaRPr>
            </a:p>
          </p:txBody>
        </p:sp>
      </p:grpSp>
      <p:sp>
        <p:nvSpPr>
          <p:cNvPr id="13" name="Content Placeholder 12"/>
          <p:cNvSpPr>
            <a:spLocks noGrp="1"/>
          </p:cNvSpPr>
          <p:nvPr>
            <p:ph sz="quarter" idx="12" hasCustomPrompt="1"/>
          </p:nvPr>
        </p:nvSpPr>
        <p:spPr>
          <a:xfrm>
            <a:off x="558946" y="1330960"/>
            <a:ext cx="5818114" cy="4980940"/>
          </a:xfrm>
          <a:prstGeom prst="rect">
            <a:avLst/>
          </a:prstGeom>
        </p:spPr>
        <p:txBody>
          <a:bodyPr/>
          <a:lstStyle>
            <a:lvl2pPr marL="406522" indent="-228669">
              <a:spcBef>
                <a:spcPts val="0"/>
              </a:spcBef>
              <a:spcAft>
                <a:spcPts val="0"/>
              </a:spcAft>
              <a:buClr>
                <a:schemeClr val="tx1"/>
              </a:buClr>
              <a:buSzPct val="100000"/>
              <a:buFont typeface="Wingdings" charset="2"/>
              <a:buChar char="§"/>
              <a:defRPr sz="2201"/>
            </a:lvl2pPr>
            <a:lvl3pPr marL="635191" indent="-228669">
              <a:spcBef>
                <a:spcPts val="0"/>
              </a:spcBef>
              <a:spcAft>
                <a:spcPts val="0"/>
              </a:spcAft>
              <a:buClr>
                <a:schemeClr val="tx1"/>
              </a:buClr>
              <a:buSzPct val="100000"/>
              <a:buFont typeface="Arial"/>
              <a:buChar char="•"/>
              <a:defRPr sz="2001" baseline="0"/>
            </a:lvl3pPr>
            <a:lvl4pPr marL="798753" indent="-201673">
              <a:buClr>
                <a:schemeClr val="tx1"/>
              </a:buClr>
              <a:buSzPct val="80000"/>
              <a:defRPr sz="1801">
                <a:latin typeface="Corbel"/>
                <a:cs typeface="Corbel"/>
              </a:defRPr>
            </a:lvl4pPr>
            <a:lvl5pPr marL="976606" indent="-227081">
              <a:buClr>
                <a:schemeClr val="tx1"/>
              </a:buClr>
              <a:buSzPct val="80000"/>
              <a:defRPr sz="1600">
                <a:latin typeface="Corbel"/>
              </a:defRPr>
            </a:lvl5pPr>
          </a:lstStyle>
          <a:p>
            <a:pPr lvl="0"/>
            <a:r>
              <a:rPr lang="en-US" dirty="0"/>
              <a:t>Click to add support text/points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Slide Number Placeholder 33"/>
          <p:cNvSpPr>
            <a:spLocks noGrp="1"/>
          </p:cNvSpPr>
          <p:nvPr>
            <p:ph type="sldNum" sz="quarter" idx="13"/>
          </p:nvPr>
        </p:nvSpPr>
        <p:spPr/>
        <p:txBody>
          <a:bodyPr/>
          <a:lstStyle/>
          <a:p>
            <a:fld id="{C22AD53A-4A31-1849-8930-A19B857CB4AE}" type="slidenum">
              <a:rPr lang="en-US" smtClean="0"/>
              <a:pPr/>
              <a:t>‹#›</a:t>
            </a:fld>
            <a:endParaRPr lang="en-US"/>
          </a:p>
        </p:txBody>
      </p:sp>
      <p:sp>
        <p:nvSpPr>
          <p:cNvPr id="5" name="Picture Placeholder 4"/>
          <p:cNvSpPr>
            <a:spLocks noGrp="1"/>
          </p:cNvSpPr>
          <p:nvPr userDrawn="1">
            <p:ph type="pic" sz="quarter" idx="14" hasCustomPrompt="1"/>
          </p:nvPr>
        </p:nvSpPr>
        <p:spPr>
          <a:xfrm>
            <a:off x="7672798" y="1658938"/>
            <a:ext cx="3117075" cy="4106862"/>
          </a:xfrm>
          <a:solidFill>
            <a:srgbClr val="0D0D11"/>
          </a:solidFill>
        </p:spPr>
        <p:txBody>
          <a:bodyPr>
            <a:normAutofit/>
          </a:bodyPr>
          <a:lstStyle>
            <a:lvl1pPr algn="ctr">
              <a:defRPr sz="1400">
                <a:solidFill>
                  <a:srgbClr val="FFFFFF"/>
                </a:solidFill>
              </a:defRPr>
            </a:lvl1pPr>
          </a:lstStyle>
          <a:p>
            <a:r>
              <a:rPr lang="en-US" dirty="0"/>
              <a:t>Click to add screenshot</a:t>
            </a:r>
          </a:p>
        </p:txBody>
      </p:sp>
      <p:grpSp>
        <p:nvGrpSpPr>
          <p:cNvPr id="37" name="Group 36"/>
          <p:cNvGrpSpPr/>
          <p:nvPr userDrawn="1"/>
        </p:nvGrpSpPr>
        <p:grpSpPr>
          <a:xfrm>
            <a:off x="-2" y="1"/>
            <a:ext cx="11658995" cy="1129553"/>
            <a:chOff x="-3" y="0"/>
            <a:chExt cx="11655959" cy="1129553"/>
          </a:xfrm>
        </p:grpSpPr>
        <p:pic>
          <p:nvPicPr>
            <p:cNvPr id="38" name="Picture 37"/>
            <p:cNvPicPr>
              <a:picLocks noChangeAspect="1"/>
            </p:cNvPicPr>
            <p:nvPr userDrawn="1"/>
          </p:nvPicPr>
          <p:blipFill rotWithShape="1">
            <a:blip r:embed="rId2">
              <a:extLst>
                <a:ext uri="{28A0092B-C50C-407E-A947-70E740481C1C}">
                  <a14:useLocalDpi xmlns:a14="http://schemas.microsoft.com/office/drawing/2010/main" val="0"/>
                </a:ext>
              </a:extLst>
            </a:blip>
            <a:srcRect l="980" t="40928" r="9611" b="28650"/>
            <a:stretch/>
          </p:blipFill>
          <p:spPr>
            <a:xfrm flipH="1">
              <a:off x="-3" y="15837"/>
              <a:ext cx="11046019" cy="1113716"/>
            </a:xfrm>
            <a:prstGeom prst="rect">
              <a:avLst/>
            </a:prstGeom>
          </p:spPr>
        </p:pic>
        <p:pic>
          <p:nvPicPr>
            <p:cNvPr id="39" name="Picture 38"/>
            <p:cNvPicPr>
              <a:picLocks noChangeAspect="1"/>
            </p:cNvPicPr>
            <p:nvPr userDrawn="1"/>
          </p:nvPicPr>
          <p:blipFill rotWithShape="1">
            <a:blip r:embed="rId3">
              <a:extLst>
                <a:ext uri="{28A0092B-C50C-407E-A947-70E740481C1C}">
                  <a14:useLocalDpi xmlns:a14="http://schemas.microsoft.com/office/drawing/2010/main" val="0"/>
                </a:ext>
              </a:extLst>
            </a:blip>
            <a:srcRect l="-4116" t="34559" r="5989" b="35039"/>
            <a:stretch/>
          </p:blipFill>
          <p:spPr>
            <a:xfrm flipH="1">
              <a:off x="-1" y="0"/>
              <a:ext cx="11655957" cy="954741"/>
            </a:xfrm>
            <a:prstGeom prst="rect">
              <a:avLst/>
            </a:prstGeom>
          </p:spPr>
        </p:pic>
      </p:grpSp>
      <p:sp>
        <p:nvSpPr>
          <p:cNvPr id="40" name="Text Placeholder 2"/>
          <p:cNvSpPr>
            <a:spLocks noGrp="1"/>
          </p:cNvSpPr>
          <p:nvPr>
            <p:ph type="body" sz="quarter" idx="16" hasCustomPrompt="1"/>
          </p:nvPr>
        </p:nvSpPr>
        <p:spPr>
          <a:xfrm>
            <a:off x="436591" y="161638"/>
            <a:ext cx="9206147" cy="646545"/>
          </a:xfrm>
        </p:spPr>
        <p:txBody>
          <a:bodyPr>
            <a:normAutofit/>
          </a:bodyPr>
          <a:lstStyle>
            <a:lvl1pPr>
              <a:defRPr sz="3001">
                <a:solidFill>
                  <a:schemeClr val="bg1"/>
                </a:solidFill>
              </a:defRPr>
            </a:lvl1pPr>
          </a:lstStyle>
          <a:p>
            <a:pPr lvl="0"/>
            <a:r>
              <a:rPr lang="en-US" dirty="0"/>
              <a:t>Click to add slide headline here</a:t>
            </a:r>
          </a:p>
        </p:txBody>
      </p:sp>
      <p:sp>
        <p:nvSpPr>
          <p:cNvPr id="2" name="Footer Placeholder 1"/>
          <p:cNvSpPr>
            <a:spLocks noGrp="1"/>
          </p:cNvSpPr>
          <p:nvPr>
            <p:ph type="ftr" sz="quarter" idx="17"/>
          </p:nvPr>
        </p:nvSpPr>
        <p:spPr/>
        <p:txBody>
          <a:bodyPr/>
          <a:lstStyle/>
          <a:p>
            <a:r>
              <a:rPr lang="en-US"/>
              <a:t>© 2001-2017 Sitecore Corporation A/S. All rights reserved. Sitecore® and Own the Experience® are registered trademarks of Sitecore Corporation A/S. All other brand and product names are the property of their respective owners.</a:t>
            </a:r>
            <a:endParaRPr lang="en-US" dirty="0"/>
          </a:p>
        </p:txBody>
      </p:sp>
    </p:spTree>
    <p:extLst>
      <p:ext uri="{BB962C8B-B14F-4D97-AF65-F5344CB8AC3E}">
        <p14:creationId xmlns:p14="http://schemas.microsoft.com/office/powerpoint/2010/main" val="303408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Headline-TopLeft-Purple/Blue/Teal">
    <p:spTree>
      <p:nvGrpSpPr>
        <p:cNvPr id="1" name=""/>
        <p:cNvGrpSpPr/>
        <p:nvPr/>
      </p:nvGrpSpPr>
      <p:grpSpPr>
        <a:xfrm>
          <a:off x="0" y="0"/>
          <a:ext cx="0" cy="0"/>
          <a:chOff x="0" y="0"/>
          <a:chExt cx="0" cy="0"/>
        </a:xfrm>
      </p:grpSpPr>
      <p:sp>
        <p:nvSpPr>
          <p:cNvPr id="8" name="Freeform 7"/>
          <p:cNvSpPr/>
          <p:nvPr userDrawn="1"/>
        </p:nvSpPr>
        <p:spPr>
          <a:xfrm>
            <a:off x="-21105" y="-7613"/>
            <a:ext cx="6739843" cy="3330686"/>
          </a:xfrm>
          <a:custGeom>
            <a:avLst/>
            <a:gdLst>
              <a:gd name="connsiteX0" fmla="*/ 44043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404326 w 7014296"/>
              <a:gd name="connsiteY5" fmla="*/ 5767186 h 5767186"/>
              <a:gd name="connsiteX0" fmla="*/ 4518626 w 7014296"/>
              <a:gd name="connsiteY0" fmla="*/ 5767186 h 5767186"/>
              <a:gd name="connsiteX1" fmla="*/ 0 w 7014296"/>
              <a:gd name="connsiteY1" fmla="*/ 5743885 h 5767186"/>
              <a:gd name="connsiteX2" fmla="*/ 11652 w 7014296"/>
              <a:gd name="connsiteY2" fmla="*/ 0 h 5767186"/>
              <a:gd name="connsiteX3" fmla="*/ 6979341 w 7014296"/>
              <a:gd name="connsiteY3" fmla="*/ 0 h 5767186"/>
              <a:gd name="connsiteX4" fmla="*/ 7014296 w 7014296"/>
              <a:gd name="connsiteY4" fmla="*/ 3553519 h 5767186"/>
              <a:gd name="connsiteX5" fmla="*/ 4518626 w 7014296"/>
              <a:gd name="connsiteY5" fmla="*/ 5767186 h 5767186"/>
              <a:gd name="connsiteX0" fmla="*/ 4518626 w 6979341"/>
              <a:gd name="connsiteY0" fmla="*/ 5767186 h 5767186"/>
              <a:gd name="connsiteX1" fmla="*/ 0 w 6979341"/>
              <a:gd name="connsiteY1" fmla="*/ 5743885 h 5767186"/>
              <a:gd name="connsiteX2" fmla="*/ 11652 w 6979341"/>
              <a:gd name="connsiteY2" fmla="*/ 0 h 5767186"/>
              <a:gd name="connsiteX3" fmla="*/ 6979341 w 6979341"/>
              <a:gd name="connsiteY3" fmla="*/ 0 h 5767186"/>
              <a:gd name="connsiteX4" fmla="*/ 6951654 w 6979341"/>
              <a:gd name="connsiteY4" fmla="*/ 3537280 h 5767186"/>
              <a:gd name="connsiteX5" fmla="*/ 4518626 w 6979341"/>
              <a:gd name="connsiteY5" fmla="*/ 5767186 h 5767186"/>
              <a:gd name="connsiteX0" fmla="*/ 4444173 w 6979341"/>
              <a:gd name="connsiteY0" fmla="*/ 5623803 h 5743885"/>
              <a:gd name="connsiteX1" fmla="*/ 0 w 6979341"/>
              <a:gd name="connsiteY1" fmla="*/ 5743885 h 5743885"/>
              <a:gd name="connsiteX2" fmla="*/ 11652 w 6979341"/>
              <a:gd name="connsiteY2" fmla="*/ 0 h 5743885"/>
              <a:gd name="connsiteX3" fmla="*/ 6979341 w 6979341"/>
              <a:gd name="connsiteY3" fmla="*/ 0 h 5743885"/>
              <a:gd name="connsiteX4" fmla="*/ 6951654 w 6979341"/>
              <a:gd name="connsiteY4" fmla="*/ 3537280 h 5743885"/>
              <a:gd name="connsiteX5" fmla="*/ 4444173 w 6979341"/>
              <a:gd name="connsiteY5" fmla="*/ 5623803 h 5743885"/>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40002 w 6967689"/>
              <a:gd name="connsiteY4" fmla="*/ 3537280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071386 w 6967689"/>
              <a:gd name="connsiteY4" fmla="*/ 4142676 h 5623803"/>
              <a:gd name="connsiteX5" fmla="*/ 4432521 w 6967689"/>
              <a:gd name="connsiteY5" fmla="*/ 5623803 h 5623803"/>
              <a:gd name="connsiteX0" fmla="*/ 4432521 w 6967689"/>
              <a:gd name="connsiteY0" fmla="*/ 5623803 h 5623803"/>
              <a:gd name="connsiteX1" fmla="*/ 757 w 6967689"/>
              <a:gd name="connsiteY1" fmla="*/ 5536776 h 5623803"/>
              <a:gd name="connsiteX2" fmla="*/ 0 w 6967689"/>
              <a:gd name="connsiteY2" fmla="*/ 0 h 5623803"/>
              <a:gd name="connsiteX3" fmla="*/ 6967689 w 6967689"/>
              <a:gd name="connsiteY3" fmla="*/ 0 h 5623803"/>
              <a:gd name="connsiteX4" fmla="*/ 6964820 w 6967689"/>
              <a:gd name="connsiteY4" fmla="*/ 2406148 h 5623803"/>
              <a:gd name="connsiteX5" fmla="*/ 4432521 w 6967689"/>
              <a:gd name="connsiteY5" fmla="*/ 5623803 h 5623803"/>
              <a:gd name="connsiteX0" fmla="*/ 4159528 w 6967689"/>
              <a:gd name="connsiteY0" fmla="*/ 4444875 h 5536776"/>
              <a:gd name="connsiteX1" fmla="*/ 757 w 6967689"/>
              <a:gd name="connsiteY1" fmla="*/ 5536776 h 5536776"/>
              <a:gd name="connsiteX2" fmla="*/ 0 w 6967689"/>
              <a:gd name="connsiteY2" fmla="*/ 0 h 5536776"/>
              <a:gd name="connsiteX3" fmla="*/ 6967689 w 6967689"/>
              <a:gd name="connsiteY3" fmla="*/ 0 h 5536776"/>
              <a:gd name="connsiteX4" fmla="*/ 6964820 w 6967689"/>
              <a:gd name="connsiteY4" fmla="*/ 2406148 h 5536776"/>
              <a:gd name="connsiteX5" fmla="*/ 4159528 w 6967689"/>
              <a:gd name="connsiteY5" fmla="*/ 4444875 h 5536776"/>
              <a:gd name="connsiteX0" fmla="*/ 4159528 w 6967689"/>
              <a:gd name="connsiteY0" fmla="*/ 4444875 h 4444875"/>
              <a:gd name="connsiteX1" fmla="*/ 62801 w 6967689"/>
              <a:gd name="connsiteY1" fmla="*/ 4166671 h 4444875"/>
              <a:gd name="connsiteX2" fmla="*/ 0 w 6967689"/>
              <a:gd name="connsiteY2" fmla="*/ 0 h 4444875"/>
              <a:gd name="connsiteX3" fmla="*/ 6967689 w 6967689"/>
              <a:gd name="connsiteY3" fmla="*/ 0 h 4444875"/>
              <a:gd name="connsiteX4" fmla="*/ 6964820 w 6967689"/>
              <a:gd name="connsiteY4" fmla="*/ 2406148 h 4444875"/>
              <a:gd name="connsiteX5" fmla="*/ 4159528 w 6967689"/>
              <a:gd name="connsiteY5" fmla="*/ 4444875 h 4444875"/>
              <a:gd name="connsiteX0" fmla="*/ 4134711 w 6967689"/>
              <a:gd name="connsiteY0" fmla="*/ 4142177 h 4166670"/>
              <a:gd name="connsiteX1" fmla="*/ 62801 w 6967689"/>
              <a:gd name="connsiteY1" fmla="*/ 4166671 h 4166670"/>
              <a:gd name="connsiteX2" fmla="*/ 0 w 6967689"/>
              <a:gd name="connsiteY2" fmla="*/ 0 h 4166670"/>
              <a:gd name="connsiteX3" fmla="*/ 6967689 w 6967689"/>
              <a:gd name="connsiteY3" fmla="*/ 0 h 4166670"/>
              <a:gd name="connsiteX4" fmla="*/ 6964820 w 6967689"/>
              <a:gd name="connsiteY4" fmla="*/ 2406148 h 4166670"/>
              <a:gd name="connsiteX5" fmla="*/ 4134711 w 6967689"/>
              <a:gd name="connsiteY5" fmla="*/ 4142177 h 4166670"/>
              <a:gd name="connsiteX0" fmla="*/ 4556611 w 6967689"/>
              <a:gd name="connsiteY0" fmla="*/ 4142177 h 4166671"/>
              <a:gd name="connsiteX1" fmla="*/ 62801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6671"/>
              <a:gd name="connsiteX1" fmla="*/ 529349 w 6967689"/>
              <a:gd name="connsiteY1" fmla="*/ 4166671 h 4166671"/>
              <a:gd name="connsiteX2" fmla="*/ 0 w 6967689"/>
              <a:gd name="connsiteY2" fmla="*/ 0 h 4166671"/>
              <a:gd name="connsiteX3" fmla="*/ 6967689 w 6967689"/>
              <a:gd name="connsiteY3" fmla="*/ 0 h 4166671"/>
              <a:gd name="connsiteX4" fmla="*/ 6964820 w 6967689"/>
              <a:gd name="connsiteY4" fmla="*/ 2406148 h 4166671"/>
              <a:gd name="connsiteX5" fmla="*/ 4556611 w 6967689"/>
              <a:gd name="connsiteY5" fmla="*/ 4142177 h 4166671"/>
              <a:gd name="connsiteX0" fmla="*/ 4556611 w 6967689"/>
              <a:gd name="connsiteY0" fmla="*/ 4142177 h 4167189"/>
              <a:gd name="connsiteX1" fmla="*/ 529349 w 6967689"/>
              <a:gd name="connsiteY1" fmla="*/ 4166671 h 4167189"/>
              <a:gd name="connsiteX2" fmla="*/ 0 w 6967689"/>
              <a:gd name="connsiteY2" fmla="*/ 0 h 4167189"/>
              <a:gd name="connsiteX3" fmla="*/ 6967689 w 6967689"/>
              <a:gd name="connsiteY3" fmla="*/ 0 h 4167189"/>
              <a:gd name="connsiteX4" fmla="*/ 6964820 w 6967689"/>
              <a:gd name="connsiteY4" fmla="*/ 2406148 h 4167189"/>
              <a:gd name="connsiteX5" fmla="*/ 4556611 w 6967689"/>
              <a:gd name="connsiteY5" fmla="*/ 4142177 h 4167189"/>
              <a:gd name="connsiteX0" fmla="*/ 4027262 w 6438340"/>
              <a:gd name="connsiteY0" fmla="*/ 4142177 h 4167218"/>
              <a:gd name="connsiteX1" fmla="*/ 0 w 6438340"/>
              <a:gd name="connsiteY1" fmla="*/ 4166671 h 4167218"/>
              <a:gd name="connsiteX2" fmla="*/ 16610 w 6438340"/>
              <a:gd name="connsiteY2" fmla="*/ 127452 h 4167218"/>
              <a:gd name="connsiteX3" fmla="*/ 6438340 w 6438340"/>
              <a:gd name="connsiteY3" fmla="*/ 0 h 4167218"/>
              <a:gd name="connsiteX4" fmla="*/ 6435471 w 6438340"/>
              <a:gd name="connsiteY4" fmla="*/ 2406148 h 4167218"/>
              <a:gd name="connsiteX5" fmla="*/ 4027262 w 6438340"/>
              <a:gd name="connsiteY5" fmla="*/ 4142177 h 4167218"/>
              <a:gd name="connsiteX0" fmla="*/ 4027262 w 6438340"/>
              <a:gd name="connsiteY0" fmla="*/ 4142177 h 4166975"/>
              <a:gd name="connsiteX1" fmla="*/ 0 w 6438340"/>
              <a:gd name="connsiteY1" fmla="*/ 4166671 h 4166975"/>
              <a:gd name="connsiteX2" fmla="*/ 16610 w 6438340"/>
              <a:gd name="connsiteY2" fmla="*/ 127452 h 4166975"/>
              <a:gd name="connsiteX3" fmla="*/ 6438340 w 6438340"/>
              <a:gd name="connsiteY3" fmla="*/ 0 h 4166975"/>
              <a:gd name="connsiteX4" fmla="*/ 6435471 w 6438340"/>
              <a:gd name="connsiteY4" fmla="*/ 2406148 h 4166975"/>
              <a:gd name="connsiteX5" fmla="*/ 4027262 w 6438340"/>
              <a:gd name="connsiteY5" fmla="*/ 4142177 h 4166975"/>
              <a:gd name="connsiteX0" fmla="*/ 4027263 w 6438340"/>
              <a:gd name="connsiteY0" fmla="*/ 4193158 h 4193158"/>
              <a:gd name="connsiteX1" fmla="*/ 0 w 6438340"/>
              <a:gd name="connsiteY1" fmla="*/ 4166671 h 4193158"/>
              <a:gd name="connsiteX2" fmla="*/ 16610 w 6438340"/>
              <a:gd name="connsiteY2" fmla="*/ 127452 h 4193158"/>
              <a:gd name="connsiteX3" fmla="*/ 6438340 w 6438340"/>
              <a:gd name="connsiteY3" fmla="*/ 0 h 4193158"/>
              <a:gd name="connsiteX4" fmla="*/ 6435471 w 6438340"/>
              <a:gd name="connsiteY4" fmla="*/ 2406148 h 4193158"/>
              <a:gd name="connsiteX5" fmla="*/ 4027263 w 6438340"/>
              <a:gd name="connsiteY5" fmla="*/ 4193158 h 4193158"/>
              <a:gd name="connsiteX0" fmla="*/ 4027263 w 6438340"/>
              <a:gd name="connsiteY0" fmla="*/ 4065706 h 4065706"/>
              <a:gd name="connsiteX1" fmla="*/ 0 w 6438340"/>
              <a:gd name="connsiteY1" fmla="*/ 4039219 h 4065706"/>
              <a:gd name="connsiteX2" fmla="*/ 16610 w 6438340"/>
              <a:gd name="connsiteY2" fmla="*/ 0 h 4065706"/>
              <a:gd name="connsiteX3" fmla="*/ 6438340 w 6438340"/>
              <a:gd name="connsiteY3" fmla="*/ 0 h 4065706"/>
              <a:gd name="connsiteX4" fmla="*/ 6435471 w 6438340"/>
              <a:gd name="connsiteY4" fmla="*/ 2278696 h 4065706"/>
              <a:gd name="connsiteX5" fmla="*/ 4027263 w 6438340"/>
              <a:gd name="connsiteY5" fmla="*/ 4065706 h 4065706"/>
              <a:gd name="connsiteX0" fmla="*/ 4027263 w 6435495"/>
              <a:gd name="connsiteY0" fmla="*/ 4168791 h 4168791"/>
              <a:gd name="connsiteX1" fmla="*/ 0 w 6435495"/>
              <a:gd name="connsiteY1" fmla="*/ 4142304 h 4168791"/>
              <a:gd name="connsiteX2" fmla="*/ 16610 w 6435495"/>
              <a:gd name="connsiteY2" fmla="*/ 103085 h 4168791"/>
              <a:gd name="connsiteX3" fmla="*/ 6409711 w 6435495"/>
              <a:gd name="connsiteY3" fmla="*/ 0 h 4168791"/>
              <a:gd name="connsiteX4" fmla="*/ 6435471 w 6435495"/>
              <a:gd name="connsiteY4" fmla="*/ 2381781 h 4168791"/>
              <a:gd name="connsiteX5" fmla="*/ 4027263 w 6435495"/>
              <a:gd name="connsiteY5" fmla="*/ 4168791 h 4168791"/>
              <a:gd name="connsiteX0" fmla="*/ 4027263 w 6435571"/>
              <a:gd name="connsiteY0" fmla="*/ 4178163 h 4178163"/>
              <a:gd name="connsiteX1" fmla="*/ 0 w 6435571"/>
              <a:gd name="connsiteY1" fmla="*/ 4151676 h 4178163"/>
              <a:gd name="connsiteX2" fmla="*/ 16610 w 6435571"/>
              <a:gd name="connsiteY2" fmla="*/ 112457 h 4178163"/>
              <a:gd name="connsiteX3" fmla="*/ 6431184 w 6435571"/>
              <a:gd name="connsiteY3" fmla="*/ 0 h 4178163"/>
              <a:gd name="connsiteX4" fmla="*/ 6435471 w 6435571"/>
              <a:gd name="connsiteY4" fmla="*/ 2391153 h 4178163"/>
              <a:gd name="connsiteX5" fmla="*/ 4027263 w 6435571"/>
              <a:gd name="connsiteY5" fmla="*/ 4178163 h 4178163"/>
              <a:gd name="connsiteX0" fmla="*/ 4047488 w 6455796"/>
              <a:gd name="connsiteY0" fmla="*/ 4178163 h 4178163"/>
              <a:gd name="connsiteX1" fmla="*/ 20225 w 6455796"/>
              <a:gd name="connsiteY1" fmla="*/ 4151676 h 4178163"/>
              <a:gd name="connsiteX2" fmla="*/ 8206 w 6455796"/>
              <a:gd name="connsiteY2" fmla="*/ 18743 h 4178163"/>
              <a:gd name="connsiteX3" fmla="*/ 6451409 w 6455796"/>
              <a:gd name="connsiteY3" fmla="*/ 0 h 4178163"/>
              <a:gd name="connsiteX4" fmla="*/ 6455696 w 6455796"/>
              <a:gd name="connsiteY4" fmla="*/ 2391153 h 4178163"/>
              <a:gd name="connsiteX5" fmla="*/ 4047488 w 6455796"/>
              <a:gd name="connsiteY5" fmla="*/ 4178163 h 417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796" h="4178163">
                <a:moveTo>
                  <a:pt x="4047488" y="4178163"/>
                </a:moveTo>
                <a:lnTo>
                  <a:pt x="20225" y="4151676"/>
                </a:lnTo>
                <a:cubicBezTo>
                  <a:pt x="39825" y="4192368"/>
                  <a:pt x="-21321" y="41777"/>
                  <a:pt x="8206" y="18743"/>
                </a:cubicBezTo>
                <a:lnTo>
                  <a:pt x="6451409" y="0"/>
                </a:lnTo>
                <a:cubicBezTo>
                  <a:pt x="6450453" y="802049"/>
                  <a:pt x="6456652" y="1589104"/>
                  <a:pt x="6455696" y="2391153"/>
                </a:cubicBezTo>
                <a:lnTo>
                  <a:pt x="4047488" y="4178163"/>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9" name="Picture Placeholder 6"/>
          <p:cNvSpPr>
            <a:spLocks noGrp="1"/>
          </p:cNvSpPr>
          <p:nvPr>
            <p:ph type="pic" sz="quarter" idx="11"/>
          </p:nvPr>
        </p:nvSpPr>
        <p:spPr>
          <a:xfrm>
            <a:off x="-19729" y="-18344"/>
            <a:ext cx="12233451" cy="6890732"/>
          </a:xfrm>
          <a:custGeom>
            <a:avLst/>
            <a:gdLst>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288000 w 11278800"/>
              <a:gd name="connsiteY5" fmla="*/ 2971800 h 5943600"/>
              <a:gd name="connsiteX6" fmla="*/ 0 w 11278800"/>
              <a:gd name="connsiteY6" fmla="*/ 268380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2683800 h 5943600"/>
              <a:gd name="connsiteX6" fmla="*/ 0 w 11278800"/>
              <a:gd name="connsiteY6"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3259800 h 5943600"/>
              <a:gd name="connsiteX5" fmla="*/ 0 w 11278800"/>
              <a:gd name="connsiteY5" fmla="*/ 0 h 5943600"/>
              <a:gd name="connsiteX0" fmla="*/ 0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0 w 11278800"/>
              <a:gd name="connsiteY4" fmla="*/ 0 h 5943600"/>
              <a:gd name="connsiteX0" fmla="*/ 6534693 w 11278800"/>
              <a:gd name="connsiteY0" fmla="*/ 0 h 5943600"/>
              <a:gd name="connsiteX1" fmla="*/ 11278800 w 11278800"/>
              <a:gd name="connsiteY1" fmla="*/ 0 h 5943600"/>
              <a:gd name="connsiteX2" fmla="*/ 11278800 w 11278800"/>
              <a:gd name="connsiteY2" fmla="*/ 5943600 h 5943600"/>
              <a:gd name="connsiteX3" fmla="*/ 0 w 11278800"/>
              <a:gd name="connsiteY3" fmla="*/ 5943600 h 5943600"/>
              <a:gd name="connsiteX4" fmla="*/ 6534693 w 11278800"/>
              <a:gd name="connsiteY4" fmla="*/ 0 h 5943600"/>
              <a:gd name="connsiteX0" fmla="*/ 6534693 w 11278800"/>
              <a:gd name="connsiteY0" fmla="*/ 0 h 5943600"/>
              <a:gd name="connsiteX1" fmla="*/ 4371301 w 11278800"/>
              <a:gd name="connsiteY1" fmla="*/ 1959657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0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0 h 5943600"/>
              <a:gd name="connsiteX0" fmla="*/ 6534693 w 11278800"/>
              <a:gd name="connsiteY0" fmla="*/ 3093757 h 5943600"/>
              <a:gd name="connsiteX1" fmla="*/ 7211312 w 11278800"/>
              <a:gd name="connsiteY1" fmla="*/ 113410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6534693 w 11278800"/>
              <a:gd name="connsiteY5"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733175 w 11278800"/>
              <a:gd name="connsiteY5" fmla="*/ 4728195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4219951 w 11278800"/>
              <a:gd name="connsiteY5" fmla="*/ 5036737 h 5943600"/>
              <a:gd name="connsiteX6" fmla="*/ 6534693 w 11278800"/>
              <a:gd name="connsiteY6"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2305838 w 11278800"/>
              <a:gd name="connsiteY5" fmla="*/ 5428668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774809 w 11278800"/>
              <a:gd name="connsiteY5" fmla="*/ 5045076 h 5943600"/>
              <a:gd name="connsiteX6" fmla="*/ 4219951 w 11278800"/>
              <a:gd name="connsiteY6" fmla="*/ 5036737 h 5943600"/>
              <a:gd name="connsiteX7" fmla="*/ 6534693 w 11278800"/>
              <a:gd name="connsiteY7"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869599 w 11278800"/>
              <a:gd name="connsiteY5" fmla="*/ 5495381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74809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3098193 w 11278800"/>
              <a:gd name="connsiteY5" fmla="*/ 5595448 h 5943600"/>
              <a:gd name="connsiteX6" fmla="*/ 3730295 w 11278800"/>
              <a:gd name="connsiteY6" fmla="*/ 5045076 h 5943600"/>
              <a:gd name="connsiteX7" fmla="*/ 4219951 w 11278800"/>
              <a:gd name="connsiteY7" fmla="*/ 5036737 h 5943600"/>
              <a:gd name="connsiteX8" fmla="*/ 6534693 w 11278800"/>
              <a:gd name="connsiteY8"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765645 w 11278800"/>
              <a:gd name="connsiteY5" fmla="*/ 5845617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8903 w 11278800"/>
              <a:gd name="connsiteY5" fmla="*/ 5612126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598785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098193 w 11278800"/>
              <a:gd name="connsiteY6" fmla="*/ 5595448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30295 w 11278800"/>
              <a:gd name="connsiteY7" fmla="*/ 5045076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6737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85656 h 5943600"/>
              <a:gd name="connsiteX9" fmla="*/ 6534693 w 11278800"/>
              <a:gd name="connsiteY9" fmla="*/ 3093757 h 5943600"/>
              <a:gd name="connsiteX0" fmla="*/ 6534693 w 11278800"/>
              <a:gd name="connsiteY0" fmla="*/ 3093757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3093757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19951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72944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276354 w 11278800"/>
              <a:gd name="connsiteY8" fmla="*/ 5145092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5473 w 11278800"/>
              <a:gd name="connsiteY7" fmla="*/ 5036924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704875 w 11278800"/>
              <a:gd name="connsiteY7" fmla="*/ 5036925 h 5943600"/>
              <a:gd name="connsiteX8" fmla="*/ 4135340 w 11278800"/>
              <a:gd name="connsiteY8" fmla="*/ 5030623 h 5943600"/>
              <a:gd name="connsiteX9" fmla="*/ 6534693 w 11278800"/>
              <a:gd name="connsiteY9" fmla="*/ 2898083 h 5943600"/>
              <a:gd name="connsiteX0" fmla="*/ 6534693 w 11278800"/>
              <a:gd name="connsiteY0" fmla="*/ 2898083 h 5943600"/>
              <a:gd name="connsiteX1" fmla="*/ 6507987 w 11278800"/>
              <a:gd name="connsiteY1" fmla="*/ 0 h 5943600"/>
              <a:gd name="connsiteX2" fmla="*/ 11278800 w 11278800"/>
              <a:gd name="connsiteY2" fmla="*/ 0 h 5943600"/>
              <a:gd name="connsiteX3" fmla="*/ 11278800 w 11278800"/>
              <a:gd name="connsiteY3" fmla="*/ 5943600 h 5943600"/>
              <a:gd name="connsiteX4" fmla="*/ 0 w 11278800"/>
              <a:gd name="connsiteY4" fmla="*/ 5943600 h 5943600"/>
              <a:gd name="connsiteX5" fmla="*/ 1780 w 11278800"/>
              <a:gd name="connsiteY5" fmla="*/ 5305274 h 5943600"/>
              <a:gd name="connsiteX6" fmla="*/ 3350646 w 11278800"/>
              <a:gd name="connsiteY6" fmla="*/ 5318243 h 5943600"/>
              <a:gd name="connsiteX7" fmla="*/ 3699409 w 11278800"/>
              <a:gd name="connsiteY7" fmla="*/ 5026687 h 5943600"/>
              <a:gd name="connsiteX8" fmla="*/ 4135340 w 11278800"/>
              <a:gd name="connsiteY8" fmla="*/ 5030623 h 5943600"/>
              <a:gd name="connsiteX9" fmla="*/ 6534693 w 11278800"/>
              <a:gd name="connsiteY9" fmla="*/ 2898083 h 5943600"/>
              <a:gd name="connsiteX0" fmla="*/ 6534693 w 11278800"/>
              <a:gd name="connsiteY0" fmla="*/ 2903202 h 5948719"/>
              <a:gd name="connsiteX1" fmla="*/ 6507987 w 11278800"/>
              <a:gd name="connsiteY1" fmla="*/ 0 h 5948719"/>
              <a:gd name="connsiteX2" fmla="*/ 11278800 w 11278800"/>
              <a:gd name="connsiteY2" fmla="*/ 5119 h 5948719"/>
              <a:gd name="connsiteX3" fmla="*/ 11278800 w 11278800"/>
              <a:gd name="connsiteY3" fmla="*/ 5948719 h 5948719"/>
              <a:gd name="connsiteX4" fmla="*/ 0 w 11278800"/>
              <a:gd name="connsiteY4" fmla="*/ 5948719 h 5948719"/>
              <a:gd name="connsiteX5" fmla="*/ 1780 w 11278800"/>
              <a:gd name="connsiteY5" fmla="*/ 5310393 h 5948719"/>
              <a:gd name="connsiteX6" fmla="*/ 3350646 w 11278800"/>
              <a:gd name="connsiteY6" fmla="*/ 5323362 h 5948719"/>
              <a:gd name="connsiteX7" fmla="*/ 3699409 w 11278800"/>
              <a:gd name="connsiteY7" fmla="*/ 5031806 h 5948719"/>
              <a:gd name="connsiteX8" fmla="*/ 4135340 w 11278800"/>
              <a:gd name="connsiteY8" fmla="*/ 5035742 h 5948719"/>
              <a:gd name="connsiteX9" fmla="*/ 6534693 w 11278800"/>
              <a:gd name="connsiteY9" fmla="*/ 2903202 h 5948719"/>
              <a:gd name="connsiteX0" fmla="*/ 6534693 w 11278800"/>
              <a:gd name="connsiteY0" fmla="*/ 2908321 h 5953838"/>
              <a:gd name="connsiteX1" fmla="*/ 6507987 w 11278800"/>
              <a:gd name="connsiteY1" fmla="*/ 5119 h 5953838"/>
              <a:gd name="connsiteX2" fmla="*/ 11273334 w 11278800"/>
              <a:gd name="connsiteY2" fmla="*/ 0 h 5953838"/>
              <a:gd name="connsiteX3" fmla="*/ 11278800 w 11278800"/>
              <a:gd name="connsiteY3" fmla="*/ 5953838 h 5953838"/>
              <a:gd name="connsiteX4" fmla="*/ 0 w 11278800"/>
              <a:gd name="connsiteY4" fmla="*/ 5953838 h 5953838"/>
              <a:gd name="connsiteX5" fmla="*/ 1780 w 11278800"/>
              <a:gd name="connsiteY5" fmla="*/ 5315512 h 5953838"/>
              <a:gd name="connsiteX6" fmla="*/ 3350646 w 11278800"/>
              <a:gd name="connsiteY6" fmla="*/ 5328481 h 5953838"/>
              <a:gd name="connsiteX7" fmla="*/ 3699409 w 11278800"/>
              <a:gd name="connsiteY7" fmla="*/ 5036925 h 5953838"/>
              <a:gd name="connsiteX8" fmla="*/ 4135340 w 11278800"/>
              <a:gd name="connsiteY8" fmla="*/ 5040861 h 5953838"/>
              <a:gd name="connsiteX9" fmla="*/ 6534693 w 11278800"/>
              <a:gd name="connsiteY9" fmla="*/ 2908321 h 5953838"/>
              <a:gd name="connsiteX0" fmla="*/ 6538429 w 11282536"/>
              <a:gd name="connsiteY0" fmla="*/ 2908321 h 5953838"/>
              <a:gd name="connsiteX1" fmla="*/ 6511723 w 11282536"/>
              <a:gd name="connsiteY1" fmla="*/ 5119 h 5953838"/>
              <a:gd name="connsiteX2" fmla="*/ 11277070 w 11282536"/>
              <a:gd name="connsiteY2" fmla="*/ 0 h 5953838"/>
              <a:gd name="connsiteX3" fmla="*/ 11282536 w 11282536"/>
              <a:gd name="connsiteY3" fmla="*/ 5953838 h 5953838"/>
              <a:gd name="connsiteX4" fmla="*/ 3736 w 11282536"/>
              <a:gd name="connsiteY4" fmla="*/ 5953838 h 5953838"/>
              <a:gd name="connsiteX5" fmla="*/ 50 w 11282536"/>
              <a:gd name="connsiteY5" fmla="*/ 5346271 h 5953838"/>
              <a:gd name="connsiteX6" fmla="*/ 3354382 w 11282536"/>
              <a:gd name="connsiteY6" fmla="*/ 5328481 h 5953838"/>
              <a:gd name="connsiteX7" fmla="*/ 3703145 w 11282536"/>
              <a:gd name="connsiteY7" fmla="*/ 5036925 h 5953838"/>
              <a:gd name="connsiteX8" fmla="*/ 4139076 w 11282536"/>
              <a:gd name="connsiteY8" fmla="*/ 5040861 h 5953838"/>
              <a:gd name="connsiteX9" fmla="*/ 6538429 w 11282536"/>
              <a:gd name="connsiteY9" fmla="*/ 2908321 h 5953838"/>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6511723 w 11282536"/>
              <a:gd name="connsiteY1" fmla="*/ 5119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6538429 w 11282536"/>
              <a:gd name="connsiteY0" fmla="*/ 2908321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6538429 w 11282536"/>
              <a:gd name="connsiteY9" fmla="*/ 2908321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4139076 w 11282536"/>
              <a:gd name="connsiteY8" fmla="*/ 5040861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57615 w 11282536"/>
              <a:gd name="connsiteY8" fmla="*/ 3180389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814852 w 11282536"/>
              <a:gd name="connsiteY8" fmla="*/ 3488998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3703145 w 11282536"/>
              <a:gd name="connsiteY7" fmla="*/ 5036925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3354382 w 11282536"/>
              <a:gd name="connsiteY6" fmla="*/ 5328481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7143 w 11282536"/>
              <a:gd name="connsiteY0" fmla="*/ 3005312 h 5958964"/>
              <a:gd name="connsiteX1" fmla="*/ 7639839 w 11282536"/>
              <a:gd name="connsiteY1" fmla="*/ 13936 h 5958964"/>
              <a:gd name="connsiteX2" fmla="*/ 11277070 w 11282536"/>
              <a:gd name="connsiteY2" fmla="*/ 0 h 5958964"/>
              <a:gd name="connsiteX3" fmla="*/ 11282536 w 11282536"/>
              <a:gd name="connsiteY3" fmla="*/ 5953838 h 5958964"/>
              <a:gd name="connsiteX4" fmla="*/ 3736 w 11282536"/>
              <a:gd name="connsiteY4" fmla="*/ 5958964 h 5958964"/>
              <a:gd name="connsiteX5" fmla="*/ 50 w 11282536"/>
              <a:gd name="connsiteY5" fmla="*/ 5346271 h 5958964"/>
              <a:gd name="connsiteX6" fmla="*/ 4651715 w 11282536"/>
              <a:gd name="connsiteY6" fmla="*/ 5769352 h 5958964"/>
              <a:gd name="connsiteX7" fmla="*/ 7491732 w 11282536"/>
              <a:gd name="connsiteY7" fmla="*/ 3423341 h 5958964"/>
              <a:gd name="connsiteX8" fmla="*/ 7485819 w 11282536"/>
              <a:gd name="connsiteY8" fmla="*/ 3136302 h 5958964"/>
              <a:gd name="connsiteX9" fmla="*/ 7657143 w 11282536"/>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264350 w 11278800"/>
              <a:gd name="connsiteY5" fmla="*/ 5857681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480572 w 11278800"/>
              <a:gd name="connsiteY5" fmla="*/ 5875317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8964"/>
              <a:gd name="connsiteX1" fmla="*/ 7636103 w 11278800"/>
              <a:gd name="connsiteY1" fmla="*/ 13936 h 5958964"/>
              <a:gd name="connsiteX2" fmla="*/ 11273334 w 11278800"/>
              <a:gd name="connsiteY2" fmla="*/ 0 h 5958964"/>
              <a:gd name="connsiteX3" fmla="*/ 11278800 w 11278800"/>
              <a:gd name="connsiteY3" fmla="*/ 5953838 h 5958964"/>
              <a:gd name="connsiteX4" fmla="*/ 0 w 11278800"/>
              <a:gd name="connsiteY4" fmla="*/ 5958964 h 5958964"/>
              <a:gd name="connsiteX5" fmla="*/ 4386562 w 11278800"/>
              <a:gd name="connsiteY5" fmla="*/ 5769509 h 5958964"/>
              <a:gd name="connsiteX6" fmla="*/ 4647979 w 11278800"/>
              <a:gd name="connsiteY6" fmla="*/ 5769352 h 5958964"/>
              <a:gd name="connsiteX7" fmla="*/ 7487996 w 11278800"/>
              <a:gd name="connsiteY7" fmla="*/ 3423341 h 5958964"/>
              <a:gd name="connsiteX8" fmla="*/ 7482083 w 11278800"/>
              <a:gd name="connsiteY8" fmla="*/ 3136302 h 5958964"/>
              <a:gd name="connsiteX9" fmla="*/ 7653407 w 11278800"/>
              <a:gd name="connsiteY9" fmla="*/ 3005312 h 5958964"/>
              <a:gd name="connsiteX0" fmla="*/ 7653407 w 11278800"/>
              <a:gd name="connsiteY0" fmla="*/ 3005312 h 5959013"/>
              <a:gd name="connsiteX1" fmla="*/ 7636103 w 11278800"/>
              <a:gd name="connsiteY1" fmla="*/ 13936 h 5959013"/>
              <a:gd name="connsiteX2" fmla="*/ 11273334 w 11278800"/>
              <a:gd name="connsiteY2" fmla="*/ 0 h 5959013"/>
              <a:gd name="connsiteX3" fmla="*/ 11278800 w 11278800"/>
              <a:gd name="connsiteY3" fmla="*/ 5953838 h 5959013"/>
              <a:gd name="connsiteX4" fmla="*/ 0 w 11278800"/>
              <a:gd name="connsiteY4" fmla="*/ 5958964 h 5959013"/>
              <a:gd name="connsiteX5" fmla="*/ 4386562 w 11278800"/>
              <a:gd name="connsiteY5" fmla="*/ 5769509 h 5959013"/>
              <a:gd name="connsiteX6" fmla="*/ 4647979 w 11278800"/>
              <a:gd name="connsiteY6" fmla="*/ 5769352 h 5959013"/>
              <a:gd name="connsiteX7" fmla="*/ 7487996 w 11278800"/>
              <a:gd name="connsiteY7" fmla="*/ 3423341 h 5959013"/>
              <a:gd name="connsiteX8" fmla="*/ 7482083 w 11278800"/>
              <a:gd name="connsiteY8" fmla="*/ 3136302 h 5959013"/>
              <a:gd name="connsiteX9" fmla="*/ 7653407 w 11278800"/>
              <a:gd name="connsiteY9" fmla="*/ 3005312 h 5959013"/>
              <a:gd name="connsiteX0" fmla="*/ 3554589 w 7179982"/>
              <a:gd name="connsiteY0" fmla="*/ 3005312 h 5959013"/>
              <a:gd name="connsiteX1" fmla="*/ 3537285 w 7179982"/>
              <a:gd name="connsiteY1" fmla="*/ 13936 h 5959013"/>
              <a:gd name="connsiteX2" fmla="*/ 7174516 w 7179982"/>
              <a:gd name="connsiteY2" fmla="*/ 0 h 5959013"/>
              <a:gd name="connsiteX3" fmla="*/ 7179982 w 7179982"/>
              <a:gd name="connsiteY3" fmla="*/ 5953838 h 5959013"/>
              <a:gd name="connsiteX4" fmla="*/ 0 w 7179982"/>
              <a:gd name="connsiteY4" fmla="*/ 5958964 h 5959013"/>
              <a:gd name="connsiteX5" fmla="*/ 287744 w 7179982"/>
              <a:gd name="connsiteY5" fmla="*/ 5769509 h 5959013"/>
              <a:gd name="connsiteX6" fmla="*/ 549161 w 7179982"/>
              <a:gd name="connsiteY6" fmla="*/ 5769352 h 5959013"/>
              <a:gd name="connsiteX7" fmla="*/ 3389178 w 7179982"/>
              <a:gd name="connsiteY7" fmla="*/ 3423341 h 5959013"/>
              <a:gd name="connsiteX8" fmla="*/ 3383265 w 7179982"/>
              <a:gd name="connsiteY8" fmla="*/ 3136302 h 5959013"/>
              <a:gd name="connsiteX9" fmla="*/ 3554589 w 7179982"/>
              <a:gd name="connsiteY9" fmla="*/ 3005312 h 5959013"/>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549161 w 7179982"/>
              <a:gd name="connsiteY6" fmla="*/ 5769352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07631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09"/>
              <a:gd name="connsiteX1" fmla="*/ 3537285 w 7179982"/>
              <a:gd name="connsiteY1" fmla="*/ 13936 h 5959009"/>
              <a:gd name="connsiteX2" fmla="*/ 7174516 w 7179982"/>
              <a:gd name="connsiteY2" fmla="*/ 0 h 5959009"/>
              <a:gd name="connsiteX3" fmla="*/ 7179982 w 7179982"/>
              <a:gd name="connsiteY3" fmla="*/ 5953838 h 5959009"/>
              <a:gd name="connsiteX4" fmla="*/ 0 w 7179982"/>
              <a:gd name="connsiteY4" fmla="*/ 5958964 h 5959009"/>
              <a:gd name="connsiteX5" fmla="*/ 259542 w 7179982"/>
              <a:gd name="connsiteY5" fmla="*/ 5751874 h 5959009"/>
              <a:gd name="connsiteX6" fmla="*/ 605567 w 7179982"/>
              <a:gd name="connsiteY6" fmla="*/ 5778739 h 5959009"/>
              <a:gd name="connsiteX7" fmla="*/ 3389178 w 7179982"/>
              <a:gd name="connsiteY7" fmla="*/ 3423341 h 5959009"/>
              <a:gd name="connsiteX8" fmla="*/ 3383265 w 7179982"/>
              <a:gd name="connsiteY8" fmla="*/ 3136302 h 5959009"/>
              <a:gd name="connsiteX9" fmla="*/ 3554589 w 7179982"/>
              <a:gd name="connsiteY9" fmla="*/ 3005312 h 5959009"/>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605567 w 7179982"/>
              <a:gd name="connsiteY6" fmla="*/ 577873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389178 w 7179982"/>
              <a:gd name="connsiteY7" fmla="*/ 3423341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383265 w 7179982"/>
              <a:gd name="connsiteY8" fmla="*/ 3136302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19506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54589 w 7179982"/>
              <a:gd name="connsiteY0" fmla="*/ 3005312 h 5959010"/>
              <a:gd name="connsiteX1" fmla="*/ 3537285 w 7179982"/>
              <a:gd name="connsiteY1" fmla="*/ 13936 h 5959010"/>
              <a:gd name="connsiteX2" fmla="*/ 7174516 w 7179982"/>
              <a:gd name="connsiteY2" fmla="*/ 0 h 5959010"/>
              <a:gd name="connsiteX3" fmla="*/ 7179982 w 7179982"/>
              <a:gd name="connsiteY3" fmla="*/ 5953838 h 5959010"/>
              <a:gd name="connsiteX4" fmla="*/ 0 w 7179982"/>
              <a:gd name="connsiteY4" fmla="*/ 5958964 h 5959010"/>
              <a:gd name="connsiteX5" fmla="*/ 289869 w 7179982"/>
              <a:gd name="connsiteY5" fmla="*/ 5758984 h 5959010"/>
              <a:gd name="connsiteX6" fmla="*/ 597986 w 7179982"/>
              <a:gd name="connsiteY6" fmla="*/ 5771629 h 5959010"/>
              <a:gd name="connsiteX7" fmla="*/ 3424638 w 7179982"/>
              <a:gd name="connsiteY7" fmla="*/ 3444673 h 5959010"/>
              <a:gd name="connsiteX8" fmla="*/ 3428756 w 7179982"/>
              <a:gd name="connsiteY8" fmla="*/ 3122080 h 5959010"/>
              <a:gd name="connsiteX9" fmla="*/ 3554589 w 7179982"/>
              <a:gd name="connsiteY9" fmla="*/ 3005312 h 5959010"/>
              <a:gd name="connsiteX0" fmla="*/ 3513536 w 7138929"/>
              <a:gd name="connsiteY0" fmla="*/ 3005312 h 5959010"/>
              <a:gd name="connsiteX1" fmla="*/ 3496232 w 7138929"/>
              <a:gd name="connsiteY1" fmla="*/ 13936 h 5959010"/>
              <a:gd name="connsiteX2" fmla="*/ 7133463 w 7138929"/>
              <a:gd name="connsiteY2" fmla="*/ 0 h 5959010"/>
              <a:gd name="connsiteX3" fmla="*/ 7138929 w 7138929"/>
              <a:gd name="connsiteY3" fmla="*/ 5953838 h 5959010"/>
              <a:gd name="connsiteX4" fmla="*/ 0 w 7138929"/>
              <a:gd name="connsiteY4" fmla="*/ 5958964 h 5959010"/>
              <a:gd name="connsiteX5" fmla="*/ 248816 w 7138929"/>
              <a:gd name="connsiteY5" fmla="*/ 5758984 h 5959010"/>
              <a:gd name="connsiteX6" fmla="*/ 556933 w 7138929"/>
              <a:gd name="connsiteY6" fmla="*/ 5771629 h 5959010"/>
              <a:gd name="connsiteX7" fmla="*/ 3383585 w 7138929"/>
              <a:gd name="connsiteY7" fmla="*/ 3444673 h 5959010"/>
              <a:gd name="connsiteX8" fmla="*/ 3387703 w 7138929"/>
              <a:gd name="connsiteY8" fmla="*/ 3122080 h 5959010"/>
              <a:gd name="connsiteX9" fmla="*/ 3513536 w 7138929"/>
              <a:gd name="connsiteY9" fmla="*/ 3005312 h 5959010"/>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5"/>
              <a:gd name="connsiteX1" fmla="*/ 3496232 w 7138929"/>
              <a:gd name="connsiteY1" fmla="*/ 13936 h 5959015"/>
              <a:gd name="connsiteX2" fmla="*/ 7133463 w 7138929"/>
              <a:gd name="connsiteY2" fmla="*/ 0 h 5959015"/>
              <a:gd name="connsiteX3" fmla="*/ 7138929 w 7138929"/>
              <a:gd name="connsiteY3" fmla="*/ 5953838 h 5959015"/>
              <a:gd name="connsiteX4" fmla="*/ 0 w 7138929"/>
              <a:gd name="connsiteY4" fmla="*/ 5958964 h 5959015"/>
              <a:gd name="connsiteX5" fmla="*/ 243685 w 7138929"/>
              <a:gd name="connsiteY5" fmla="*/ 5778236 h 5959015"/>
              <a:gd name="connsiteX6" fmla="*/ 556933 w 7138929"/>
              <a:gd name="connsiteY6" fmla="*/ 5771629 h 5959015"/>
              <a:gd name="connsiteX7" fmla="*/ 3383585 w 7138929"/>
              <a:gd name="connsiteY7" fmla="*/ 3444673 h 5959015"/>
              <a:gd name="connsiteX8" fmla="*/ 3387703 w 7138929"/>
              <a:gd name="connsiteY8" fmla="*/ 3122080 h 5959015"/>
              <a:gd name="connsiteX9" fmla="*/ 3513536 w 7138929"/>
              <a:gd name="connsiteY9" fmla="*/ 3005312 h 5959015"/>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6933 w 7138929"/>
              <a:gd name="connsiteY6" fmla="*/ 5771629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76443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62065 w 7138929"/>
              <a:gd name="connsiteY6" fmla="*/ 5762004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82592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12896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13536 w 7138929"/>
              <a:gd name="connsiteY0" fmla="*/ 3005312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13536 w 7138929"/>
              <a:gd name="connsiteY9" fmla="*/ 3005312 h 5959014"/>
              <a:gd name="connsiteX0" fmla="*/ 3531275 w 7138929"/>
              <a:gd name="connsiteY0" fmla="*/ 2996993 h 5959014"/>
              <a:gd name="connsiteX1" fmla="*/ 3496232 w 7138929"/>
              <a:gd name="connsiteY1" fmla="*/ 13936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38929"/>
              <a:gd name="connsiteY0" fmla="*/ 2996993 h 5959014"/>
              <a:gd name="connsiteX1" fmla="*/ 3527274 w 7138929"/>
              <a:gd name="connsiteY1" fmla="*/ 1459 h 5959014"/>
              <a:gd name="connsiteX2" fmla="*/ 7133463 w 7138929"/>
              <a:gd name="connsiteY2" fmla="*/ 0 h 5959014"/>
              <a:gd name="connsiteX3" fmla="*/ 7138929 w 7138929"/>
              <a:gd name="connsiteY3" fmla="*/ 5953838 h 5959014"/>
              <a:gd name="connsiteX4" fmla="*/ 0 w 7138929"/>
              <a:gd name="connsiteY4" fmla="*/ 5958964 h 5959014"/>
              <a:gd name="connsiteX5" fmla="*/ 208461 w 7138929"/>
              <a:gd name="connsiteY5" fmla="*/ 5773423 h 5959014"/>
              <a:gd name="connsiteX6" fmla="*/ 551801 w 7138929"/>
              <a:gd name="connsiteY6" fmla="*/ 5766817 h 5959014"/>
              <a:gd name="connsiteX7" fmla="*/ 3383585 w 7138929"/>
              <a:gd name="connsiteY7" fmla="*/ 3444673 h 5959014"/>
              <a:gd name="connsiteX8" fmla="*/ 3387703 w 7138929"/>
              <a:gd name="connsiteY8" fmla="*/ 3122080 h 5959014"/>
              <a:gd name="connsiteX9" fmla="*/ 3531275 w 7138929"/>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38929 w 7155636"/>
              <a:gd name="connsiteY3" fmla="*/ 595383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61102"/>
              <a:gd name="connsiteY0" fmla="*/ 2996993 h 5959014"/>
              <a:gd name="connsiteX1" fmla="*/ 3527274 w 7161102"/>
              <a:gd name="connsiteY1" fmla="*/ 1459 h 5959014"/>
              <a:gd name="connsiteX2" fmla="*/ 7155636 w 7161102"/>
              <a:gd name="connsiteY2" fmla="*/ 0 h 5959014"/>
              <a:gd name="connsiteX3" fmla="*/ 7161102 w 7161102"/>
              <a:gd name="connsiteY3" fmla="*/ 5953838 h 5959014"/>
              <a:gd name="connsiteX4" fmla="*/ 0 w 7161102"/>
              <a:gd name="connsiteY4" fmla="*/ 5958964 h 5959014"/>
              <a:gd name="connsiteX5" fmla="*/ 208461 w 7161102"/>
              <a:gd name="connsiteY5" fmla="*/ 5773423 h 5959014"/>
              <a:gd name="connsiteX6" fmla="*/ 551801 w 7161102"/>
              <a:gd name="connsiteY6" fmla="*/ 5766817 h 5959014"/>
              <a:gd name="connsiteX7" fmla="*/ 3383585 w 7161102"/>
              <a:gd name="connsiteY7" fmla="*/ 3444673 h 5959014"/>
              <a:gd name="connsiteX8" fmla="*/ 3387703 w 7161102"/>
              <a:gd name="connsiteY8" fmla="*/ 3122080 h 5959014"/>
              <a:gd name="connsiteX9" fmla="*/ 3531275 w 7161102"/>
              <a:gd name="connsiteY9" fmla="*/ 2996993 h 5959014"/>
              <a:gd name="connsiteX0" fmla="*/ 3531275 w 7155636"/>
              <a:gd name="connsiteY0" fmla="*/ 2996993 h 5959014"/>
              <a:gd name="connsiteX1" fmla="*/ 3527274 w 7155636"/>
              <a:gd name="connsiteY1" fmla="*/ 1459 h 5959014"/>
              <a:gd name="connsiteX2" fmla="*/ 7155636 w 7155636"/>
              <a:gd name="connsiteY2" fmla="*/ 0 h 5959014"/>
              <a:gd name="connsiteX3" fmla="*/ 7143363 w 7155636"/>
              <a:gd name="connsiteY3" fmla="*/ 5949678 h 5959014"/>
              <a:gd name="connsiteX4" fmla="*/ 0 w 7155636"/>
              <a:gd name="connsiteY4" fmla="*/ 5958964 h 5959014"/>
              <a:gd name="connsiteX5" fmla="*/ 208461 w 7155636"/>
              <a:gd name="connsiteY5" fmla="*/ 5773423 h 5959014"/>
              <a:gd name="connsiteX6" fmla="*/ 551801 w 7155636"/>
              <a:gd name="connsiteY6" fmla="*/ 5766817 h 5959014"/>
              <a:gd name="connsiteX7" fmla="*/ 3383585 w 7155636"/>
              <a:gd name="connsiteY7" fmla="*/ 3444673 h 5959014"/>
              <a:gd name="connsiteX8" fmla="*/ 3387703 w 7155636"/>
              <a:gd name="connsiteY8" fmla="*/ 3122080 h 5959014"/>
              <a:gd name="connsiteX9" fmla="*/ 3531275 w 7155636"/>
              <a:gd name="connsiteY9" fmla="*/ 2996993 h 5959014"/>
              <a:gd name="connsiteX0" fmla="*/ 3531275 w 7143363"/>
              <a:gd name="connsiteY0" fmla="*/ 3005311 h 5967332"/>
              <a:gd name="connsiteX1" fmla="*/ 3527274 w 7143363"/>
              <a:gd name="connsiteY1" fmla="*/ 9777 h 5967332"/>
              <a:gd name="connsiteX2" fmla="*/ 7137897 w 7143363"/>
              <a:gd name="connsiteY2" fmla="*/ 0 h 5967332"/>
              <a:gd name="connsiteX3" fmla="*/ 7143363 w 7143363"/>
              <a:gd name="connsiteY3" fmla="*/ 5957996 h 5967332"/>
              <a:gd name="connsiteX4" fmla="*/ 0 w 7143363"/>
              <a:gd name="connsiteY4" fmla="*/ 5967282 h 5967332"/>
              <a:gd name="connsiteX5" fmla="*/ 208461 w 7143363"/>
              <a:gd name="connsiteY5" fmla="*/ 5781741 h 5967332"/>
              <a:gd name="connsiteX6" fmla="*/ 551801 w 7143363"/>
              <a:gd name="connsiteY6" fmla="*/ 5775135 h 5967332"/>
              <a:gd name="connsiteX7" fmla="*/ 3383585 w 7143363"/>
              <a:gd name="connsiteY7" fmla="*/ 3452991 h 5967332"/>
              <a:gd name="connsiteX8" fmla="*/ 3387703 w 7143363"/>
              <a:gd name="connsiteY8" fmla="*/ 3130398 h 5967332"/>
              <a:gd name="connsiteX9" fmla="*/ 3531275 w 7143363"/>
              <a:gd name="connsiteY9" fmla="*/ 3005311 h 5967332"/>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3531275 w 7143363"/>
              <a:gd name="connsiteY0" fmla="*/ 3006556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3531275 w 7143363"/>
              <a:gd name="connsiteY9" fmla="*/ 3006556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3387703 w 7143363"/>
              <a:gd name="connsiteY8" fmla="*/ 3131643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3383585 w 7143363"/>
              <a:gd name="connsiteY7" fmla="*/ 3454236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879354 w 7143363"/>
              <a:gd name="connsiteY7" fmla="*/ 2043452 h 5968577"/>
              <a:gd name="connsiteX8" fmla="*/ 1883472 w 7143363"/>
              <a:gd name="connsiteY8" fmla="*/ 1676772 h 5968577"/>
              <a:gd name="connsiteX9" fmla="*/ 2062299 w 7143363"/>
              <a:gd name="connsiteY9"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660594 w 7143363"/>
              <a:gd name="connsiteY7" fmla="*/ 2617512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52932 w 7143363"/>
              <a:gd name="connsiteY7" fmla="*/ 2137279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551801 w 7143363"/>
              <a:gd name="connsiteY6" fmla="*/ 577638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826872 w 7143363"/>
              <a:gd name="connsiteY6" fmla="*/ 2447810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27750 w 7143363"/>
              <a:gd name="connsiteY7" fmla="*/ 2129406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77"/>
              <a:gd name="connsiteX1" fmla="*/ 2058298 w 7143363"/>
              <a:gd name="connsiteY1" fmla="*/ 0 h 5968577"/>
              <a:gd name="connsiteX2" fmla="*/ 7137897 w 7143363"/>
              <a:gd name="connsiteY2" fmla="*/ 1245 h 5968577"/>
              <a:gd name="connsiteX3" fmla="*/ 7143363 w 7143363"/>
              <a:gd name="connsiteY3" fmla="*/ 5959241 h 5968577"/>
              <a:gd name="connsiteX4" fmla="*/ 0 w 7143363"/>
              <a:gd name="connsiteY4" fmla="*/ 5968527 h 5968577"/>
              <a:gd name="connsiteX5" fmla="*/ 208461 w 7143363"/>
              <a:gd name="connsiteY5" fmla="*/ 5782986 h 5968577"/>
              <a:gd name="connsiteX6" fmla="*/ 1744610 w 7143363"/>
              <a:gd name="connsiteY6" fmla="*/ 2436788 h 5968577"/>
              <a:gd name="connsiteX7" fmla="*/ 1745378 w 7143363"/>
              <a:gd name="connsiteY7" fmla="*/ 2134917 h 5968577"/>
              <a:gd name="connsiteX8" fmla="*/ 1879354 w 7143363"/>
              <a:gd name="connsiteY8" fmla="*/ 2043452 h 5968577"/>
              <a:gd name="connsiteX9" fmla="*/ 1883472 w 7143363"/>
              <a:gd name="connsiteY9" fmla="*/ 1676772 h 5968577"/>
              <a:gd name="connsiteX10" fmla="*/ 2062299 w 7143363"/>
              <a:gd name="connsiteY10" fmla="*/ 1661902 h 5968577"/>
              <a:gd name="connsiteX0" fmla="*/ 2062299 w 7143363"/>
              <a:gd name="connsiteY0" fmla="*/ 1661902 h 5968530"/>
              <a:gd name="connsiteX1" fmla="*/ 2058298 w 7143363"/>
              <a:gd name="connsiteY1" fmla="*/ 0 h 5968530"/>
              <a:gd name="connsiteX2" fmla="*/ 7137897 w 7143363"/>
              <a:gd name="connsiteY2" fmla="*/ 1245 h 5968530"/>
              <a:gd name="connsiteX3" fmla="*/ 7143363 w 7143363"/>
              <a:gd name="connsiteY3" fmla="*/ 5959241 h 5968530"/>
              <a:gd name="connsiteX4" fmla="*/ 0 w 7143363"/>
              <a:gd name="connsiteY4" fmla="*/ 5968527 h 5968530"/>
              <a:gd name="connsiteX5" fmla="*/ 143826 w 7143363"/>
              <a:gd name="connsiteY5" fmla="*/ 3363711 h 5968530"/>
              <a:gd name="connsiteX6" fmla="*/ 1744610 w 7143363"/>
              <a:gd name="connsiteY6" fmla="*/ 2436788 h 5968530"/>
              <a:gd name="connsiteX7" fmla="*/ 1745378 w 7143363"/>
              <a:gd name="connsiteY7" fmla="*/ 2134917 h 5968530"/>
              <a:gd name="connsiteX8" fmla="*/ 1879354 w 7143363"/>
              <a:gd name="connsiteY8" fmla="*/ 2043452 h 5968530"/>
              <a:gd name="connsiteX9" fmla="*/ 1883472 w 7143363"/>
              <a:gd name="connsiteY9" fmla="*/ 1676772 h 5968530"/>
              <a:gd name="connsiteX10" fmla="*/ 2062299 w 7143363"/>
              <a:gd name="connsiteY10" fmla="*/ 1661902 h 5968530"/>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65294 w 7646358"/>
              <a:gd name="connsiteY0" fmla="*/ 1661902 h 5968527"/>
              <a:gd name="connsiteX1" fmla="*/ 2561293 w 7646358"/>
              <a:gd name="connsiteY1" fmla="*/ 0 h 5968527"/>
              <a:gd name="connsiteX2" fmla="*/ 7640892 w 7646358"/>
              <a:gd name="connsiteY2" fmla="*/ 1245 h 5968527"/>
              <a:gd name="connsiteX3" fmla="*/ 7646358 w 7646358"/>
              <a:gd name="connsiteY3" fmla="*/ 5959241 h 5968527"/>
              <a:gd name="connsiteX4" fmla="*/ 502995 w 7646358"/>
              <a:gd name="connsiteY4" fmla="*/ 5968527 h 5968527"/>
              <a:gd name="connsiteX5" fmla="*/ 599651 w 7646358"/>
              <a:gd name="connsiteY5" fmla="*/ 4183388 h 5968527"/>
              <a:gd name="connsiteX6" fmla="*/ 646821 w 7646358"/>
              <a:gd name="connsiteY6" fmla="*/ 3363711 h 5968527"/>
              <a:gd name="connsiteX7" fmla="*/ 2247605 w 7646358"/>
              <a:gd name="connsiteY7" fmla="*/ 2436788 h 5968527"/>
              <a:gd name="connsiteX8" fmla="*/ 2248373 w 7646358"/>
              <a:gd name="connsiteY8" fmla="*/ 2134917 h 5968527"/>
              <a:gd name="connsiteX9" fmla="*/ 2382349 w 7646358"/>
              <a:gd name="connsiteY9" fmla="*/ 2043452 h 5968527"/>
              <a:gd name="connsiteX10" fmla="*/ 2386467 w 7646358"/>
              <a:gd name="connsiteY10" fmla="*/ 1676772 h 5968527"/>
              <a:gd name="connsiteX11" fmla="*/ 2565294 w 7646358"/>
              <a:gd name="connsiteY11" fmla="*/ 1661902 h 5968527"/>
              <a:gd name="connsiteX0" fmla="*/ 2528435 w 7609499"/>
              <a:gd name="connsiteY0" fmla="*/ 1661902 h 5968527"/>
              <a:gd name="connsiteX1" fmla="*/ 2524434 w 7609499"/>
              <a:gd name="connsiteY1" fmla="*/ 0 h 5968527"/>
              <a:gd name="connsiteX2" fmla="*/ 7604033 w 7609499"/>
              <a:gd name="connsiteY2" fmla="*/ 1245 h 5968527"/>
              <a:gd name="connsiteX3" fmla="*/ 7609499 w 7609499"/>
              <a:gd name="connsiteY3" fmla="*/ 5959241 h 5968527"/>
              <a:gd name="connsiteX4" fmla="*/ 466136 w 7609499"/>
              <a:gd name="connsiteY4" fmla="*/ 5968527 h 5968527"/>
              <a:gd name="connsiteX5" fmla="*/ 562792 w 7609499"/>
              <a:gd name="connsiteY5" fmla="*/ 4183388 h 5968527"/>
              <a:gd name="connsiteX6" fmla="*/ 609962 w 7609499"/>
              <a:gd name="connsiteY6" fmla="*/ 3363711 h 5968527"/>
              <a:gd name="connsiteX7" fmla="*/ 2210746 w 7609499"/>
              <a:gd name="connsiteY7" fmla="*/ 2436788 h 5968527"/>
              <a:gd name="connsiteX8" fmla="*/ 2211514 w 7609499"/>
              <a:gd name="connsiteY8" fmla="*/ 2134917 h 5968527"/>
              <a:gd name="connsiteX9" fmla="*/ 2345490 w 7609499"/>
              <a:gd name="connsiteY9" fmla="*/ 2043452 h 5968527"/>
              <a:gd name="connsiteX10" fmla="*/ 2349608 w 7609499"/>
              <a:gd name="connsiteY10" fmla="*/ 1676772 h 5968527"/>
              <a:gd name="connsiteX11" fmla="*/ 2528435 w 7609499"/>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208046 w 11289110"/>
              <a:gd name="connsiteY0" fmla="*/ 1661902 h 5968527"/>
              <a:gd name="connsiteX1" fmla="*/ 6204045 w 11289110"/>
              <a:gd name="connsiteY1" fmla="*/ 0 h 5968527"/>
              <a:gd name="connsiteX2" fmla="*/ 11283644 w 11289110"/>
              <a:gd name="connsiteY2" fmla="*/ 1245 h 5968527"/>
              <a:gd name="connsiteX3" fmla="*/ 11289110 w 11289110"/>
              <a:gd name="connsiteY3" fmla="*/ 5959241 h 5968527"/>
              <a:gd name="connsiteX4" fmla="*/ 4145747 w 11289110"/>
              <a:gd name="connsiteY4" fmla="*/ 5968527 h 5968527"/>
              <a:gd name="connsiteX5" fmla="*/ 0 w 11289110"/>
              <a:gd name="connsiteY5" fmla="*/ 3411865 h 5968527"/>
              <a:gd name="connsiteX6" fmla="*/ 4289573 w 11289110"/>
              <a:gd name="connsiteY6" fmla="*/ 3363711 h 5968527"/>
              <a:gd name="connsiteX7" fmla="*/ 5890357 w 11289110"/>
              <a:gd name="connsiteY7" fmla="*/ 2436788 h 5968527"/>
              <a:gd name="connsiteX8" fmla="*/ 5891125 w 11289110"/>
              <a:gd name="connsiteY8" fmla="*/ 2134917 h 5968527"/>
              <a:gd name="connsiteX9" fmla="*/ 6025101 w 11289110"/>
              <a:gd name="connsiteY9" fmla="*/ 2043452 h 5968527"/>
              <a:gd name="connsiteX10" fmla="*/ 6029219 w 11289110"/>
              <a:gd name="connsiteY10" fmla="*/ 1676772 h 5968527"/>
              <a:gd name="connsiteX11" fmla="*/ 6208046 w 11289110"/>
              <a:gd name="connsiteY11" fmla="*/ 1661902 h 5968527"/>
              <a:gd name="connsiteX0" fmla="*/ 6726426 w 11807490"/>
              <a:gd name="connsiteY0" fmla="*/ 1661902 h 5959241"/>
              <a:gd name="connsiteX1" fmla="*/ 6722425 w 11807490"/>
              <a:gd name="connsiteY1" fmla="*/ 0 h 5959241"/>
              <a:gd name="connsiteX2" fmla="*/ 11802024 w 11807490"/>
              <a:gd name="connsiteY2" fmla="*/ 1245 h 5959241"/>
              <a:gd name="connsiteX3" fmla="*/ 11807490 w 11807490"/>
              <a:gd name="connsiteY3" fmla="*/ 5959241 h 5959241"/>
              <a:gd name="connsiteX4" fmla="*/ 521614 w 11807490"/>
              <a:gd name="connsiteY4" fmla="*/ 5957505 h 5959241"/>
              <a:gd name="connsiteX5" fmla="*/ 518380 w 11807490"/>
              <a:gd name="connsiteY5" fmla="*/ 3411865 h 5959241"/>
              <a:gd name="connsiteX6" fmla="*/ 4807953 w 11807490"/>
              <a:gd name="connsiteY6" fmla="*/ 3363711 h 5959241"/>
              <a:gd name="connsiteX7" fmla="*/ 6408737 w 11807490"/>
              <a:gd name="connsiteY7" fmla="*/ 2436788 h 5959241"/>
              <a:gd name="connsiteX8" fmla="*/ 6409505 w 11807490"/>
              <a:gd name="connsiteY8" fmla="*/ 2134917 h 5959241"/>
              <a:gd name="connsiteX9" fmla="*/ 6543481 w 11807490"/>
              <a:gd name="connsiteY9" fmla="*/ 2043452 h 5959241"/>
              <a:gd name="connsiteX10" fmla="*/ 6547599 w 11807490"/>
              <a:gd name="connsiteY10" fmla="*/ 1676772 h 5959241"/>
              <a:gd name="connsiteX11" fmla="*/ 6726426 w 1180749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411865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6028 w 11287092"/>
              <a:gd name="connsiteY0" fmla="*/ 1661902 h 5959241"/>
              <a:gd name="connsiteX1" fmla="*/ 6202027 w 11287092"/>
              <a:gd name="connsiteY1" fmla="*/ 0 h 5959241"/>
              <a:gd name="connsiteX2" fmla="*/ 11281626 w 11287092"/>
              <a:gd name="connsiteY2" fmla="*/ 1245 h 5959241"/>
              <a:gd name="connsiteX3" fmla="*/ 11287092 w 11287092"/>
              <a:gd name="connsiteY3" fmla="*/ 5959241 h 5959241"/>
              <a:gd name="connsiteX4" fmla="*/ 1216 w 11287092"/>
              <a:gd name="connsiteY4" fmla="*/ 5957505 h 5959241"/>
              <a:gd name="connsiteX5" fmla="*/ 3858 w 11287092"/>
              <a:gd name="connsiteY5" fmla="*/ 3400844 h 5959241"/>
              <a:gd name="connsiteX6" fmla="*/ 4287555 w 11287092"/>
              <a:gd name="connsiteY6" fmla="*/ 3363711 h 5959241"/>
              <a:gd name="connsiteX7" fmla="*/ 5888339 w 11287092"/>
              <a:gd name="connsiteY7" fmla="*/ 2436788 h 5959241"/>
              <a:gd name="connsiteX8" fmla="*/ 5889107 w 11287092"/>
              <a:gd name="connsiteY8" fmla="*/ 2134917 h 5959241"/>
              <a:gd name="connsiteX9" fmla="*/ 6023083 w 11287092"/>
              <a:gd name="connsiteY9" fmla="*/ 2043452 h 5959241"/>
              <a:gd name="connsiteX10" fmla="*/ 6027201 w 11287092"/>
              <a:gd name="connsiteY10" fmla="*/ 1676772 h 5959241"/>
              <a:gd name="connsiteX11" fmla="*/ 6206028 w 11287092"/>
              <a:gd name="connsiteY11" fmla="*/ 1661902 h 5959241"/>
              <a:gd name="connsiteX0" fmla="*/ 6208046 w 11289110"/>
              <a:gd name="connsiteY0" fmla="*/ 1661902 h 5959241"/>
              <a:gd name="connsiteX1" fmla="*/ 6204045 w 11289110"/>
              <a:gd name="connsiteY1" fmla="*/ 0 h 5959241"/>
              <a:gd name="connsiteX2" fmla="*/ 11283644 w 11289110"/>
              <a:gd name="connsiteY2" fmla="*/ 1245 h 5959241"/>
              <a:gd name="connsiteX3" fmla="*/ 11289110 w 11289110"/>
              <a:gd name="connsiteY3" fmla="*/ 5959241 h 5959241"/>
              <a:gd name="connsiteX4" fmla="*/ 3234 w 11289110"/>
              <a:gd name="connsiteY4" fmla="*/ 5957505 h 5959241"/>
              <a:gd name="connsiteX5" fmla="*/ 0 w 11289110"/>
              <a:gd name="connsiteY5" fmla="*/ 3395334 h 5959241"/>
              <a:gd name="connsiteX6" fmla="*/ 4289573 w 11289110"/>
              <a:gd name="connsiteY6" fmla="*/ 3363711 h 5959241"/>
              <a:gd name="connsiteX7" fmla="*/ 5890357 w 11289110"/>
              <a:gd name="connsiteY7" fmla="*/ 2436788 h 5959241"/>
              <a:gd name="connsiteX8" fmla="*/ 5891125 w 11289110"/>
              <a:gd name="connsiteY8" fmla="*/ 2134917 h 5959241"/>
              <a:gd name="connsiteX9" fmla="*/ 6025101 w 11289110"/>
              <a:gd name="connsiteY9" fmla="*/ 2043452 h 5959241"/>
              <a:gd name="connsiteX10" fmla="*/ 6029219 w 11289110"/>
              <a:gd name="connsiteY10" fmla="*/ 1676772 h 5959241"/>
              <a:gd name="connsiteX11" fmla="*/ 6208046 w 11289110"/>
              <a:gd name="connsiteY11" fmla="*/ 1661902 h 59592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29219 w 11289110"/>
              <a:gd name="connsiteY10" fmla="*/ 1676772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1902 h 5968541"/>
              <a:gd name="connsiteX1" fmla="*/ 6204045 w 11289110"/>
              <a:gd name="connsiteY1" fmla="*/ 0 h 5968541"/>
              <a:gd name="connsiteX2" fmla="*/ 11283644 w 11289110"/>
              <a:gd name="connsiteY2" fmla="*/ 1245 h 5968541"/>
              <a:gd name="connsiteX3" fmla="*/ 11289110 w 11289110"/>
              <a:gd name="connsiteY3" fmla="*/ 5959241 h 5968541"/>
              <a:gd name="connsiteX4" fmla="*/ 3234 w 11289110"/>
              <a:gd name="connsiteY4" fmla="*/ 5968527 h 5968541"/>
              <a:gd name="connsiteX5" fmla="*/ 0 w 11289110"/>
              <a:gd name="connsiteY5" fmla="*/ 3395334 h 5968541"/>
              <a:gd name="connsiteX6" fmla="*/ 4289573 w 11289110"/>
              <a:gd name="connsiteY6" fmla="*/ 3363711 h 5968541"/>
              <a:gd name="connsiteX7" fmla="*/ 5890357 w 11289110"/>
              <a:gd name="connsiteY7" fmla="*/ 2436788 h 5968541"/>
              <a:gd name="connsiteX8" fmla="*/ 5891125 w 11289110"/>
              <a:gd name="connsiteY8" fmla="*/ 2134917 h 5968541"/>
              <a:gd name="connsiteX9" fmla="*/ 6025101 w 11289110"/>
              <a:gd name="connsiteY9" fmla="*/ 2043452 h 5968541"/>
              <a:gd name="connsiteX10" fmla="*/ 6035095 w 11289110"/>
              <a:gd name="connsiteY10" fmla="*/ 1759436 h 5968541"/>
              <a:gd name="connsiteX11" fmla="*/ 6208046 w 11289110"/>
              <a:gd name="connsiteY11" fmla="*/ 1661902 h 5968541"/>
              <a:gd name="connsiteX0" fmla="*/ 6208046 w 11289110"/>
              <a:gd name="connsiteY0" fmla="*/ 1660657 h 5967296"/>
              <a:gd name="connsiteX1" fmla="*/ 6209922 w 11289110"/>
              <a:gd name="connsiteY1" fmla="*/ 9777 h 5967296"/>
              <a:gd name="connsiteX2" fmla="*/ 11283644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89110"/>
              <a:gd name="connsiteY0" fmla="*/ 1660657 h 5967296"/>
              <a:gd name="connsiteX1" fmla="*/ 6209922 w 11289110"/>
              <a:gd name="connsiteY1" fmla="*/ 9777 h 5967296"/>
              <a:gd name="connsiteX2" fmla="*/ 11277768 w 11289110"/>
              <a:gd name="connsiteY2" fmla="*/ 0 h 5967296"/>
              <a:gd name="connsiteX3" fmla="*/ 11289110 w 11289110"/>
              <a:gd name="connsiteY3" fmla="*/ 5957996 h 5967296"/>
              <a:gd name="connsiteX4" fmla="*/ 3234 w 11289110"/>
              <a:gd name="connsiteY4" fmla="*/ 5967282 h 5967296"/>
              <a:gd name="connsiteX5" fmla="*/ 0 w 11289110"/>
              <a:gd name="connsiteY5" fmla="*/ 3394089 h 5967296"/>
              <a:gd name="connsiteX6" fmla="*/ 4289573 w 11289110"/>
              <a:gd name="connsiteY6" fmla="*/ 3362466 h 5967296"/>
              <a:gd name="connsiteX7" fmla="*/ 5890357 w 11289110"/>
              <a:gd name="connsiteY7" fmla="*/ 2435543 h 5967296"/>
              <a:gd name="connsiteX8" fmla="*/ 5891125 w 11289110"/>
              <a:gd name="connsiteY8" fmla="*/ 2133672 h 5967296"/>
              <a:gd name="connsiteX9" fmla="*/ 6025101 w 11289110"/>
              <a:gd name="connsiteY9" fmla="*/ 2042207 h 5967296"/>
              <a:gd name="connsiteX10" fmla="*/ 6035095 w 11289110"/>
              <a:gd name="connsiteY10" fmla="*/ 1758191 h 5967296"/>
              <a:gd name="connsiteX11" fmla="*/ 6208046 w 11289110"/>
              <a:gd name="connsiteY11" fmla="*/ 1660657 h 5967296"/>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89573 w 11296056"/>
              <a:gd name="connsiteY6" fmla="*/ 3367977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35095 w 11296056"/>
              <a:gd name="connsiteY10" fmla="*/ 1763702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90357 w 11296056"/>
              <a:gd name="connsiteY7" fmla="*/ 2441054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66168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66168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23042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46746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69354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2398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91125 w 11296056"/>
              <a:gd name="connsiteY8" fmla="*/ 2139183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2 w 11296056"/>
              <a:gd name="connsiteY1" fmla="*/ 15288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9923 w 11296056"/>
              <a:gd name="connsiteY1" fmla="*/ 54854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08046 w 11296056"/>
              <a:gd name="connsiteY0" fmla="*/ 1649211 h 5972807"/>
              <a:gd name="connsiteX1" fmla="*/ 6203897 w 11296056"/>
              <a:gd name="connsiteY1" fmla="*/ 9636 h 5972807"/>
              <a:gd name="connsiteX2" fmla="*/ 11295396 w 11296056"/>
              <a:gd name="connsiteY2" fmla="*/ 0 h 5972807"/>
              <a:gd name="connsiteX3" fmla="*/ 11289110 w 11296056"/>
              <a:gd name="connsiteY3" fmla="*/ 5963507 h 5972807"/>
              <a:gd name="connsiteX4" fmla="*/ 3234 w 11296056"/>
              <a:gd name="connsiteY4" fmla="*/ 5972793 h 5972807"/>
              <a:gd name="connsiteX5" fmla="*/ 0 w 11296056"/>
              <a:gd name="connsiteY5" fmla="*/ 3399600 h 5972807"/>
              <a:gd name="connsiteX6" fmla="*/ 4295600 w 11296056"/>
              <a:gd name="connsiteY6" fmla="*/ 3356674 h 5972807"/>
              <a:gd name="connsiteX7" fmla="*/ 5884331 w 11296056"/>
              <a:gd name="connsiteY7" fmla="*/ 2424097 h 5972807"/>
              <a:gd name="connsiteX8" fmla="*/ 5885099 w 11296056"/>
              <a:gd name="connsiteY8" fmla="*/ 2127879 h 5972807"/>
              <a:gd name="connsiteX9" fmla="*/ 6025101 w 11296056"/>
              <a:gd name="connsiteY9" fmla="*/ 2047718 h 5972807"/>
              <a:gd name="connsiteX10" fmla="*/ 6017015 w 11296056"/>
              <a:gd name="connsiteY10" fmla="*/ 1758051 h 5972807"/>
              <a:gd name="connsiteX11" fmla="*/ 6208046 w 11296056"/>
              <a:gd name="connsiteY11" fmla="*/ 1649211 h 5972807"/>
              <a:gd name="connsiteX0" fmla="*/ 6223715 w 11311725"/>
              <a:gd name="connsiteY0" fmla="*/ 1649211 h 5972807"/>
              <a:gd name="connsiteX1" fmla="*/ 6219566 w 11311725"/>
              <a:gd name="connsiteY1" fmla="*/ 9636 h 5972807"/>
              <a:gd name="connsiteX2" fmla="*/ 11311065 w 11311725"/>
              <a:gd name="connsiteY2" fmla="*/ 0 h 5972807"/>
              <a:gd name="connsiteX3" fmla="*/ 11304779 w 11311725"/>
              <a:gd name="connsiteY3" fmla="*/ 5963507 h 5972807"/>
              <a:gd name="connsiteX4" fmla="*/ 18903 w 11311725"/>
              <a:gd name="connsiteY4" fmla="*/ 5972793 h 5972807"/>
              <a:gd name="connsiteX5" fmla="*/ 0 w 11311725"/>
              <a:gd name="connsiteY5" fmla="*/ 3370209 h 5972807"/>
              <a:gd name="connsiteX6" fmla="*/ 4311269 w 11311725"/>
              <a:gd name="connsiteY6" fmla="*/ 3356674 h 5972807"/>
              <a:gd name="connsiteX7" fmla="*/ 5900000 w 11311725"/>
              <a:gd name="connsiteY7" fmla="*/ 2424097 h 5972807"/>
              <a:gd name="connsiteX8" fmla="*/ 5900768 w 11311725"/>
              <a:gd name="connsiteY8" fmla="*/ 2127879 h 5972807"/>
              <a:gd name="connsiteX9" fmla="*/ 6040770 w 11311725"/>
              <a:gd name="connsiteY9" fmla="*/ 2047718 h 5972807"/>
              <a:gd name="connsiteX10" fmla="*/ 6032684 w 11311725"/>
              <a:gd name="connsiteY10" fmla="*/ 1758051 h 5972807"/>
              <a:gd name="connsiteX11" fmla="*/ 6223715 w 11311725"/>
              <a:gd name="connsiteY11" fmla="*/ 1649211 h 5972807"/>
              <a:gd name="connsiteX0" fmla="*/ 6223715 w 11311725"/>
              <a:gd name="connsiteY0" fmla="*/ 1649211 h 5980154"/>
              <a:gd name="connsiteX1" fmla="*/ 6219566 w 11311725"/>
              <a:gd name="connsiteY1" fmla="*/ 9636 h 5980154"/>
              <a:gd name="connsiteX2" fmla="*/ 11311065 w 11311725"/>
              <a:gd name="connsiteY2" fmla="*/ 0 h 5980154"/>
              <a:gd name="connsiteX3" fmla="*/ 11304779 w 11311725"/>
              <a:gd name="connsiteY3" fmla="*/ 5963507 h 5980154"/>
              <a:gd name="connsiteX4" fmla="*/ 26737 w 11311725"/>
              <a:gd name="connsiteY4" fmla="*/ 5980140 h 5980154"/>
              <a:gd name="connsiteX5" fmla="*/ 0 w 11311725"/>
              <a:gd name="connsiteY5" fmla="*/ 3370209 h 5980154"/>
              <a:gd name="connsiteX6" fmla="*/ 4311269 w 11311725"/>
              <a:gd name="connsiteY6" fmla="*/ 3356674 h 5980154"/>
              <a:gd name="connsiteX7" fmla="*/ 5900000 w 11311725"/>
              <a:gd name="connsiteY7" fmla="*/ 2424097 h 5980154"/>
              <a:gd name="connsiteX8" fmla="*/ 5900768 w 11311725"/>
              <a:gd name="connsiteY8" fmla="*/ 2127879 h 5980154"/>
              <a:gd name="connsiteX9" fmla="*/ 6040770 w 11311725"/>
              <a:gd name="connsiteY9" fmla="*/ 2047718 h 5980154"/>
              <a:gd name="connsiteX10" fmla="*/ 6032684 w 11311725"/>
              <a:gd name="connsiteY10" fmla="*/ 1758051 h 5980154"/>
              <a:gd name="connsiteX11" fmla="*/ 6223715 w 11311725"/>
              <a:gd name="connsiteY11" fmla="*/ 1649211 h 5980154"/>
              <a:gd name="connsiteX0" fmla="*/ 6229400 w 11317410"/>
              <a:gd name="connsiteY0" fmla="*/ 1649211 h 5980154"/>
              <a:gd name="connsiteX1" fmla="*/ 6225251 w 11317410"/>
              <a:gd name="connsiteY1" fmla="*/ 9636 h 5980154"/>
              <a:gd name="connsiteX2" fmla="*/ 11316750 w 11317410"/>
              <a:gd name="connsiteY2" fmla="*/ 0 h 5980154"/>
              <a:gd name="connsiteX3" fmla="*/ 11310464 w 11317410"/>
              <a:gd name="connsiteY3" fmla="*/ 5963507 h 5980154"/>
              <a:gd name="connsiteX4" fmla="*/ 1083 w 11317410"/>
              <a:gd name="connsiteY4" fmla="*/ 5980140 h 5980154"/>
              <a:gd name="connsiteX5" fmla="*/ 5685 w 11317410"/>
              <a:gd name="connsiteY5" fmla="*/ 3370209 h 5980154"/>
              <a:gd name="connsiteX6" fmla="*/ 4316954 w 11317410"/>
              <a:gd name="connsiteY6" fmla="*/ 3356674 h 5980154"/>
              <a:gd name="connsiteX7" fmla="*/ 5905685 w 11317410"/>
              <a:gd name="connsiteY7" fmla="*/ 2424097 h 5980154"/>
              <a:gd name="connsiteX8" fmla="*/ 5906453 w 11317410"/>
              <a:gd name="connsiteY8" fmla="*/ 2127879 h 5980154"/>
              <a:gd name="connsiteX9" fmla="*/ 6046455 w 11317410"/>
              <a:gd name="connsiteY9" fmla="*/ 2047718 h 5980154"/>
              <a:gd name="connsiteX10" fmla="*/ 6038369 w 11317410"/>
              <a:gd name="connsiteY10" fmla="*/ 1758051 h 5980154"/>
              <a:gd name="connsiteX11" fmla="*/ 6229400 w 11317410"/>
              <a:gd name="connsiteY11" fmla="*/ 1649211 h 5980154"/>
              <a:gd name="connsiteX0" fmla="*/ 6258970 w 11346980"/>
              <a:gd name="connsiteY0" fmla="*/ 1649211 h 5980155"/>
              <a:gd name="connsiteX1" fmla="*/ 6254821 w 11346980"/>
              <a:gd name="connsiteY1" fmla="*/ 9636 h 5980155"/>
              <a:gd name="connsiteX2" fmla="*/ 11346320 w 11346980"/>
              <a:gd name="connsiteY2" fmla="*/ 0 h 5980155"/>
              <a:gd name="connsiteX3" fmla="*/ 11340034 w 11346980"/>
              <a:gd name="connsiteY3" fmla="*/ 5963507 h 5980155"/>
              <a:gd name="connsiteX4" fmla="*/ 30653 w 11346980"/>
              <a:gd name="connsiteY4" fmla="*/ 5980140 h 5980155"/>
              <a:gd name="connsiteX5" fmla="*/ 0 w 11346980"/>
              <a:gd name="connsiteY5" fmla="*/ 3601665 h 5980155"/>
              <a:gd name="connsiteX6" fmla="*/ 4346524 w 11346980"/>
              <a:gd name="connsiteY6" fmla="*/ 3356674 h 5980155"/>
              <a:gd name="connsiteX7" fmla="*/ 5935255 w 11346980"/>
              <a:gd name="connsiteY7" fmla="*/ 2424097 h 5980155"/>
              <a:gd name="connsiteX8" fmla="*/ 5936023 w 11346980"/>
              <a:gd name="connsiteY8" fmla="*/ 2127879 h 5980155"/>
              <a:gd name="connsiteX9" fmla="*/ 6076025 w 11346980"/>
              <a:gd name="connsiteY9" fmla="*/ 2047718 h 5980155"/>
              <a:gd name="connsiteX10" fmla="*/ 6067939 w 11346980"/>
              <a:gd name="connsiteY10" fmla="*/ 1758051 h 5980155"/>
              <a:gd name="connsiteX11" fmla="*/ 6258970 w 11346980"/>
              <a:gd name="connsiteY11" fmla="*/ 1649211 h 5980155"/>
              <a:gd name="connsiteX0" fmla="*/ 6235466 w 11323476"/>
              <a:gd name="connsiteY0" fmla="*/ 1649211 h 5980154"/>
              <a:gd name="connsiteX1" fmla="*/ 6231317 w 11323476"/>
              <a:gd name="connsiteY1" fmla="*/ 9636 h 5980154"/>
              <a:gd name="connsiteX2" fmla="*/ 11322816 w 11323476"/>
              <a:gd name="connsiteY2" fmla="*/ 0 h 5980154"/>
              <a:gd name="connsiteX3" fmla="*/ 11316530 w 11323476"/>
              <a:gd name="connsiteY3" fmla="*/ 5963507 h 5980154"/>
              <a:gd name="connsiteX4" fmla="*/ 7149 w 11323476"/>
              <a:gd name="connsiteY4" fmla="*/ 5980140 h 5980154"/>
              <a:gd name="connsiteX5" fmla="*/ 0 w 11323476"/>
              <a:gd name="connsiteY5" fmla="*/ 3392251 h 5980154"/>
              <a:gd name="connsiteX6" fmla="*/ 4323020 w 11323476"/>
              <a:gd name="connsiteY6" fmla="*/ 3356674 h 5980154"/>
              <a:gd name="connsiteX7" fmla="*/ 5911751 w 11323476"/>
              <a:gd name="connsiteY7" fmla="*/ 2424097 h 5980154"/>
              <a:gd name="connsiteX8" fmla="*/ 5912519 w 11323476"/>
              <a:gd name="connsiteY8" fmla="*/ 2127879 h 5980154"/>
              <a:gd name="connsiteX9" fmla="*/ 6052521 w 11323476"/>
              <a:gd name="connsiteY9" fmla="*/ 2047718 h 5980154"/>
              <a:gd name="connsiteX10" fmla="*/ 6044435 w 11323476"/>
              <a:gd name="connsiteY10" fmla="*/ 1758051 h 5980154"/>
              <a:gd name="connsiteX11" fmla="*/ 6235466 w 11323476"/>
              <a:gd name="connsiteY11" fmla="*/ 1649211 h 5980154"/>
              <a:gd name="connsiteX0" fmla="*/ 6229135 w 11317145"/>
              <a:gd name="connsiteY0" fmla="*/ 1649211 h 5980154"/>
              <a:gd name="connsiteX1" fmla="*/ 6224986 w 11317145"/>
              <a:gd name="connsiteY1" fmla="*/ 9636 h 5980154"/>
              <a:gd name="connsiteX2" fmla="*/ 11316485 w 11317145"/>
              <a:gd name="connsiteY2" fmla="*/ 0 h 5980154"/>
              <a:gd name="connsiteX3" fmla="*/ 11310199 w 11317145"/>
              <a:gd name="connsiteY3" fmla="*/ 5963507 h 5980154"/>
              <a:gd name="connsiteX4" fmla="*/ 818 w 11317145"/>
              <a:gd name="connsiteY4" fmla="*/ 5980140 h 5980154"/>
              <a:gd name="connsiteX5" fmla="*/ 11297 w 11317145"/>
              <a:gd name="connsiteY5" fmla="*/ 3353675 h 5980154"/>
              <a:gd name="connsiteX6" fmla="*/ 4316689 w 11317145"/>
              <a:gd name="connsiteY6" fmla="*/ 3356674 h 5980154"/>
              <a:gd name="connsiteX7" fmla="*/ 5905420 w 11317145"/>
              <a:gd name="connsiteY7" fmla="*/ 2424097 h 5980154"/>
              <a:gd name="connsiteX8" fmla="*/ 5906188 w 11317145"/>
              <a:gd name="connsiteY8" fmla="*/ 2127879 h 5980154"/>
              <a:gd name="connsiteX9" fmla="*/ 6046190 w 11317145"/>
              <a:gd name="connsiteY9" fmla="*/ 2047718 h 5980154"/>
              <a:gd name="connsiteX10" fmla="*/ 6038104 w 11317145"/>
              <a:gd name="connsiteY10" fmla="*/ 1758051 h 5980154"/>
              <a:gd name="connsiteX11" fmla="*/ 6229135 w 11317145"/>
              <a:gd name="connsiteY11" fmla="*/ 1649211 h 5980154"/>
              <a:gd name="connsiteX0" fmla="*/ 6229135 w 11317145"/>
              <a:gd name="connsiteY0" fmla="*/ 1649211 h 5980154"/>
              <a:gd name="connsiteX1" fmla="*/ 6224986 w 11317145"/>
              <a:gd name="connsiteY1" fmla="*/ 9636 h 5980154"/>
              <a:gd name="connsiteX2" fmla="*/ 11316485 w 11317145"/>
              <a:gd name="connsiteY2" fmla="*/ 0 h 5980154"/>
              <a:gd name="connsiteX3" fmla="*/ 11310199 w 11317145"/>
              <a:gd name="connsiteY3" fmla="*/ 5963507 h 5980154"/>
              <a:gd name="connsiteX4" fmla="*/ 818 w 11317145"/>
              <a:gd name="connsiteY4" fmla="*/ 5980140 h 5980154"/>
              <a:gd name="connsiteX5" fmla="*/ 11297 w 11317145"/>
              <a:gd name="connsiteY5" fmla="*/ 3353675 h 5980154"/>
              <a:gd name="connsiteX6" fmla="*/ 4316689 w 11317145"/>
              <a:gd name="connsiteY6" fmla="*/ 3356674 h 5980154"/>
              <a:gd name="connsiteX7" fmla="*/ 5905420 w 11317145"/>
              <a:gd name="connsiteY7" fmla="*/ 2424097 h 5980154"/>
              <a:gd name="connsiteX8" fmla="*/ 5906188 w 11317145"/>
              <a:gd name="connsiteY8" fmla="*/ 2127879 h 5980154"/>
              <a:gd name="connsiteX9" fmla="*/ 6040314 w 11317145"/>
              <a:gd name="connsiteY9" fmla="*/ 2014653 h 5980154"/>
              <a:gd name="connsiteX10" fmla="*/ 6038104 w 11317145"/>
              <a:gd name="connsiteY10" fmla="*/ 1758051 h 5980154"/>
              <a:gd name="connsiteX11" fmla="*/ 6229135 w 11317145"/>
              <a:gd name="connsiteY11" fmla="*/ 1649211 h 5980154"/>
              <a:gd name="connsiteX0" fmla="*/ 6229135 w 11317145"/>
              <a:gd name="connsiteY0" fmla="*/ 1649211 h 5980154"/>
              <a:gd name="connsiteX1" fmla="*/ 6224986 w 11317145"/>
              <a:gd name="connsiteY1" fmla="*/ 9636 h 5980154"/>
              <a:gd name="connsiteX2" fmla="*/ 11316485 w 11317145"/>
              <a:gd name="connsiteY2" fmla="*/ 0 h 5980154"/>
              <a:gd name="connsiteX3" fmla="*/ 11310199 w 11317145"/>
              <a:gd name="connsiteY3" fmla="*/ 5963507 h 5980154"/>
              <a:gd name="connsiteX4" fmla="*/ 818 w 11317145"/>
              <a:gd name="connsiteY4" fmla="*/ 5980140 h 5980154"/>
              <a:gd name="connsiteX5" fmla="*/ 11297 w 11317145"/>
              <a:gd name="connsiteY5" fmla="*/ 3353675 h 5980154"/>
              <a:gd name="connsiteX6" fmla="*/ 4316689 w 11317145"/>
              <a:gd name="connsiteY6" fmla="*/ 3356674 h 5980154"/>
              <a:gd name="connsiteX7" fmla="*/ 5905420 w 11317145"/>
              <a:gd name="connsiteY7" fmla="*/ 2424097 h 5980154"/>
              <a:gd name="connsiteX8" fmla="*/ 5906188 w 11317145"/>
              <a:gd name="connsiteY8" fmla="*/ 2127879 h 5980154"/>
              <a:gd name="connsiteX9" fmla="*/ 6045015 w 11317145"/>
              <a:gd name="connsiteY9" fmla="*/ 2019062 h 5980154"/>
              <a:gd name="connsiteX10" fmla="*/ 6038104 w 11317145"/>
              <a:gd name="connsiteY10" fmla="*/ 1758051 h 5980154"/>
              <a:gd name="connsiteX11" fmla="*/ 6229135 w 11317145"/>
              <a:gd name="connsiteY11" fmla="*/ 1649211 h 5980154"/>
              <a:gd name="connsiteX0" fmla="*/ 6229135 w 11317145"/>
              <a:gd name="connsiteY0" fmla="*/ 1649211 h 5980154"/>
              <a:gd name="connsiteX1" fmla="*/ 6224986 w 11317145"/>
              <a:gd name="connsiteY1" fmla="*/ 9636 h 5980154"/>
              <a:gd name="connsiteX2" fmla="*/ 11316485 w 11317145"/>
              <a:gd name="connsiteY2" fmla="*/ 0 h 5980154"/>
              <a:gd name="connsiteX3" fmla="*/ 11310199 w 11317145"/>
              <a:gd name="connsiteY3" fmla="*/ 5963507 h 5980154"/>
              <a:gd name="connsiteX4" fmla="*/ 818 w 11317145"/>
              <a:gd name="connsiteY4" fmla="*/ 5980140 h 5980154"/>
              <a:gd name="connsiteX5" fmla="*/ 11297 w 11317145"/>
              <a:gd name="connsiteY5" fmla="*/ 3353675 h 5980154"/>
              <a:gd name="connsiteX6" fmla="*/ 4316689 w 11317145"/>
              <a:gd name="connsiteY6" fmla="*/ 3356674 h 5980154"/>
              <a:gd name="connsiteX7" fmla="*/ 5905420 w 11317145"/>
              <a:gd name="connsiteY7" fmla="*/ 2424097 h 5980154"/>
              <a:gd name="connsiteX8" fmla="*/ 5906188 w 11317145"/>
              <a:gd name="connsiteY8" fmla="*/ 2127879 h 5980154"/>
              <a:gd name="connsiteX9" fmla="*/ 6045015 w 11317145"/>
              <a:gd name="connsiteY9" fmla="*/ 2019062 h 5980154"/>
              <a:gd name="connsiteX10" fmla="*/ 6038104 w 11317145"/>
              <a:gd name="connsiteY10" fmla="*/ 1758051 h 5980154"/>
              <a:gd name="connsiteX11" fmla="*/ 6229135 w 11317145"/>
              <a:gd name="connsiteY11" fmla="*/ 1649211 h 5980154"/>
              <a:gd name="connsiteX0" fmla="*/ 6229135 w 11317145"/>
              <a:gd name="connsiteY0" fmla="*/ 1649211 h 5980154"/>
              <a:gd name="connsiteX1" fmla="*/ 6224986 w 11317145"/>
              <a:gd name="connsiteY1" fmla="*/ 9636 h 5980154"/>
              <a:gd name="connsiteX2" fmla="*/ 11316485 w 11317145"/>
              <a:gd name="connsiteY2" fmla="*/ 0 h 5980154"/>
              <a:gd name="connsiteX3" fmla="*/ 11310199 w 11317145"/>
              <a:gd name="connsiteY3" fmla="*/ 5963507 h 5980154"/>
              <a:gd name="connsiteX4" fmla="*/ 818 w 11317145"/>
              <a:gd name="connsiteY4" fmla="*/ 5980140 h 5980154"/>
              <a:gd name="connsiteX5" fmla="*/ 11297 w 11317145"/>
              <a:gd name="connsiteY5" fmla="*/ 3353675 h 5980154"/>
              <a:gd name="connsiteX6" fmla="*/ 4316689 w 11317145"/>
              <a:gd name="connsiteY6" fmla="*/ 3356674 h 5980154"/>
              <a:gd name="connsiteX7" fmla="*/ 5905420 w 11317145"/>
              <a:gd name="connsiteY7" fmla="*/ 2424097 h 5980154"/>
              <a:gd name="connsiteX8" fmla="*/ 5906188 w 11317145"/>
              <a:gd name="connsiteY8" fmla="*/ 2127879 h 5980154"/>
              <a:gd name="connsiteX9" fmla="*/ 6045015 w 11317145"/>
              <a:gd name="connsiteY9" fmla="*/ 2019062 h 5980154"/>
              <a:gd name="connsiteX10" fmla="*/ 6047506 w 11317145"/>
              <a:gd name="connsiteY10" fmla="*/ 1771278 h 5980154"/>
              <a:gd name="connsiteX11" fmla="*/ 6229135 w 11317145"/>
              <a:gd name="connsiteY11" fmla="*/ 1649211 h 5980154"/>
              <a:gd name="connsiteX0" fmla="*/ 6229135 w 11317145"/>
              <a:gd name="connsiteY0" fmla="*/ 1649211 h 5980154"/>
              <a:gd name="connsiteX1" fmla="*/ 6224986 w 11317145"/>
              <a:gd name="connsiteY1" fmla="*/ 9636 h 5980154"/>
              <a:gd name="connsiteX2" fmla="*/ 11316485 w 11317145"/>
              <a:gd name="connsiteY2" fmla="*/ 0 h 5980154"/>
              <a:gd name="connsiteX3" fmla="*/ 11310199 w 11317145"/>
              <a:gd name="connsiteY3" fmla="*/ 5963507 h 5980154"/>
              <a:gd name="connsiteX4" fmla="*/ 818 w 11317145"/>
              <a:gd name="connsiteY4" fmla="*/ 5980140 h 5980154"/>
              <a:gd name="connsiteX5" fmla="*/ 11297 w 11317145"/>
              <a:gd name="connsiteY5" fmla="*/ 3353675 h 5980154"/>
              <a:gd name="connsiteX6" fmla="*/ 4316689 w 11317145"/>
              <a:gd name="connsiteY6" fmla="*/ 3356674 h 5980154"/>
              <a:gd name="connsiteX7" fmla="*/ 5905420 w 11317145"/>
              <a:gd name="connsiteY7" fmla="*/ 2424097 h 5980154"/>
              <a:gd name="connsiteX8" fmla="*/ 5906188 w 11317145"/>
              <a:gd name="connsiteY8" fmla="*/ 2127879 h 5980154"/>
              <a:gd name="connsiteX9" fmla="*/ 6049716 w 11317145"/>
              <a:gd name="connsiteY9" fmla="*/ 2019062 h 5980154"/>
              <a:gd name="connsiteX10" fmla="*/ 6047506 w 11317145"/>
              <a:gd name="connsiteY10" fmla="*/ 1771278 h 5980154"/>
              <a:gd name="connsiteX11" fmla="*/ 6229135 w 11317145"/>
              <a:gd name="connsiteY11" fmla="*/ 1649211 h 5980154"/>
              <a:gd name="connsiteX0" fmla="*/ 6233836 w 11317145"/>
              <a:gd name="connsiteY0" fmla="*/ 1662437 h 5980154"/>
              <a:gd name="connsiteX1" fmla="*/ 6224986 w 11317145"/>
              <a:gd name="connsiteY1" fmla="*/ 9636 h 5980154"/>
              <a:gd name="connsiteX2" fmla="*/ 11316485 w 11317145"/>
              <a:gd name="connsiteY2" fmla="*/ 0 h 5980154"/>
              <a:gd name="connsiteX3" fmla="*/ 11310199 w 11317145"/>
              <a:gd name="connsiteY3" fmla="*/ 5963507 h 5980154"/>
              <a:gd name="connsiteX4" fmla="*/ 818 w 11317145"/>
              <a:gd name="connsiteY4" fmla="*/ 5980140 h 5980154"/>
              <a:gd name="connsiteX5" fmla="*/ 11297 w 11317145"/>
              <a:gd name="connsiteY5" fmla="*/ 3353675 h 5980154"/>
              <a:gd name="connsiteX6" fmla="*/ 4316689 w 11317145"/>
              <a:gd name="connsiteY6" fmla="*/ 3356674 h 5980154"/>
              <a:gd name="connsiteX7" fmla="*/ 5905420 w 11317145"/>
              <a:gd name="connsiteY7" fmla="*/ 2424097 h 5980154"/>
              <a:gd name="connsiteX8" fmla="*/ 5906188 w 11317145"/>
              <a:gd name="connsiteY8" fmla="*/ 2127879 h 5980154"/>
              <a:gd name="connsiteX9" fmla="*/ 6049716 w 11317145"/>
              <a:gd name="connsiteY9" fmla="*/ 2019062 h 5980154"/>
              <a:gd name="connsiteX10" fmla="*/ 6047506 w 11317145"/>
              <a:gd name="connsiteY10" fmla="*/ 1771278 h 5980154"/>
              <a:gd name="connsiteX11" fmla="*/ 6233836 w 11317145"/>
              <a:gd name="connsiteY11" fmla="*/ 1662437 h 5980154"/>
              <a:gd name="connsiteX0" fmla="*/ 6233836 w 11317145"/>
              <a:gd name="connsiteY0" fmla="*/ 1662437 h 5980154"/>
              <a:gd name="connsiteX1" fmla="*/ 6224986 w 11317145"/>
              <a:gd name="connsiteY1" fmla="*/ 9636 h 5980154"/>
              <a:gd name="connsiteX2" fmla="*/ 11316485 w 11317145"/>
              <a:gd name="connsiteY2" fmla="*/ 0 h 5980154"/>
              <a:gd name="connsiteX3" fmla="*/ 11310199 w 11317145"/>
              <a:gd name="connsiteY3" fmla="*/ 5963507 h 5980154"/>
              <a:gd name="connsiteX4" fmla="*/ 818 w 11317145"/>
              <a:gd name="connsiteY4" fmla="*/ 5980140 h 5980154"/>
              <a:gd name="connsiteX5" fmla="*/ 11297 w 11317145"/>
              <a:gd name="connsiteY5" fmla="*/ 3353675 h 5980154"/>
              <a:gd name="connsiteX6" fmla="*/ 4316689 w 11317145"/>
              <a:gd name="connsiteY6" fmla="*/ 3356674 h 5980154"/>
              <a:gd name="connsiteX7" fmla="*/ 5905420 w 11317145"/>
              <a:gd name="connsiteY7" fmla="*/ 2424097 h 5980154"/>
              <a:gd name="connsiteX8" fmla="*/ 5896787 w 11317145"/>
              <a:gd name="connsiteY8" fmla="*/ 2123470 h 5980154"/>
              <a:gd name="connsiteX9" fmla="*/ 6049716 w 11317145"/>
              <a:gd name="connsiteY9" fmla="*/ 2019062 h 5980154"/>
              <a:gd name="connsiteX10" fmla="*/ 6047506 w 11317145"/>
              <a:gd name="connsiteY10" fmla="*/ 1771278 h 5980154"/>
              <a:gd name="connsiteX11" fmla="*/ 6233836 w 11317145"/>
              <a:gd name="connsiteY11" fmla="*/ 1662437 h 5980154"/>
              <a:gd name="connsiteX0" fmla="*/ 6233836 w 11317145"/>
              <a:gd name="connsiteY0" fmla="*/ 1662437 h 5980154"/>
              <a:gd name="connsiteX1" fmla="*/ 6224986 w 11317145"/>
              <a:gd name="connsiteY1" fmla="*/ 9636 h 5980154"/>
              <a:gd name="connsiteX2" fmla="*/ 11316485 w 11317145"/>
              <a:gd name="connsiteY2" fmla="*/ 0 h 5980154"/>
              <a:gd name="connsiteX3" fmla="*/ 11310199 w 11317145"/>
              <a:gd name="connsiteY3" fmla="*/ 5963507 h 5980154"/>
              <a:gd name="connsiteX4" fmla="*/ 818 w 11317145"/>
              <a:gd name="connsiteY4" fmla="*/ 5980140 h 5980154"/>
              <a:gd name="connsiteX5" fmla="*/ 11297 w 11317145"/>
              <a:gd name="connsiteY5" fmla="*/ 3353675 h 5980154"/>
              <a:gd name="connsiteX6" fmla="*/ 4316689 w 11317145"/>
              <a:gd name="connsiteY6" fmla="*/ 3356674 h 5980154"/>
              <a:gd name="connsiteX7" fmla="*/ 5905420 w 11317145"/>
              <a:gd name="connsiteY7" fmla="*/ 2424097 h 5980154"/>
              <a:gd name="connsiteX8" fmla="*/ 5896787 w 11317145"/>
              <a:gd name="connsiteY8" fmla="*/ 2123470 h 5980154"/>
              <a:gd name="connsiteX9" fmla="*/ 6049716 w 11317145"/>
              <a:gd name="connsiteY9" fmla="*/ 2019062 h 5980154"/>
              <a:gd name="connsiteX10" fmla="*/ 6047506 w 11317145"/>
              <a:gd name="connsiteY10" fmla="*/ 1760257 h 5980154"/>
              <a:gd name="connsiteX11" fmla="*/ 6233836 w 11317145"/>
              <a:gd name="connsiteY11" fmla="*/ 1662437 h 5980154"/>
              <a:gd name="connsiteX0" fmla="*/ 6233836 w 11317145"/>
              <a:gd name="connsiteY0" fmla="*/ 1656926 h 5980154"/>
              <a:gd name="connsiteX1" fmla="*/ 6224986 w 11317145"/>
              <a:gd name="connsiteY1" fmla="*/ 9636 h 5980154"/>
              <a:gd name="connsiteX2" fmla="*/ 11316485 w 11317145"/>
              <a:gd name="connsiteY2" fmla="*/ 0 h 5980154"/>
              <a:gd name="connsiteX3" fmla="*/ 11310199 w 11317145"/>
              <a:gd name="connsiteY3" fmla="*/ 5963507 h 5980154"/>
              <a:gd name="connsiteX4" fmla="*/ 818 w 11317145"/>
              <a:gd name="connsiteY4" fmla="*/ 5980140 h 5980154"/>
              <a:gd name="connsiteX5" fmla="*/ 11297 w 11317145"/>
              <a:gd name="connsiteY5" fmla="*/ 3353675 h 5980154"/>
              <a:gd name="connsiteX6" fmla="*/ 4316689 w 11317145"/>
              <a:gd name="connsiteY6" fmla="*/ 3356674 h 5980154"/>
              <a:gd name="connsiteX7" fmla="*/ 5905420 w 11317145"/>
              <a:gd name="connsiteY7" fmla="*/ 2424097 h 5980154"/>
              <a:gd name="connsiteX8" fmla="*/ 5896787 w 11317145"/>
              <a:gd name="connsiteY8" fmla="*/ 2123470 h 5980154"/>
              <a:gd name="connsiteX9" fmla="*/ 6049716 w 11317145"/>
              <a:gd name="connsiteY9" fmla="*/ 2019062 h 5980154"/>
              <a:gd name="connsiteX10" fmla="*/ 6047506 w 11317145"/>
              <a:gd name="connsiteY10" fmla="*/ 1760257 h 5980154"/>
              <a:gd name="connsiteX11" fmla="*/ 6233836 w 11317145"/>
              <a:gd name="connsiteY11" fmla="*/ 1656926 h 598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7145" h="5980154">
                <a:moveTo>
                  <a:pt x="6233836" y="1656926"/>
                </a:moveTo>
                <a:cubicBezTo>
                  <a:pt x="6232502" y="658415"/>
                  <a:pt x="6226320" y="16189"/>
                  <a:pt x="6224986" y="9636"/>
                </a:cubicBezTo>
                <a:lnTo>
                  <a:pt x="11316485" y="0"/>
                </a:lnTo>
                <a:cubicBezTo>
                  <a:pt x="11320266" y="1985999"/>
                  <a:pt x="11306418" y="3977508"/>
                  <a:pt x="11310199" y="5963507"/>
                </a:cubicBezTo>
                <a:lnTo>
                  <a:pt x="818" y="5980140"/>
                </a:lnTo>
                <a:cubicBezTo>
                  <a:pt x="-4328" y="5987264"/>
                  <a:pt x="16706" y="3357964"/>
                  <a:pt x="11297" y="3353675"/>
                </a:cubicBezTo>
                <a:cubicBezTo>
                  <a:pt x="17641" y="3354899"/>
                  <a:pt x="4300570" y="3344677"/>
                  <a:pt x="4316689" y="3356674"/>
                </a:cubicBezTo>
                <a:cubicBezTo>
                  <a:pt x="4319321" y="3360627"/>
                  <a:pt x="5895109" y="2426281"/>
                  <a:pt x="5905420" y="2424097"/>
                </a:cubicBezTo>
                <a:cubicBezTo>
                  <a:pt x="5906530" y="2436584"/>
                  <a:pt x="5902174" y="2139429"/>
                  <a:pt x="5896787" y="2123470"/>
                </a:cubicBezTo>
                <a:cubicBezTo>
                  <a:pt x="5874611" y="2115384"/>
                  <a:pt x="6057227" y="2036979"/>
                  <a:pt x="6049716" y="2019062"/>
                </a:cubicBezTo>
                <a:cubicBezTo>
                  <a:pt x="6056222" y="2007790"/>
                  <a:pt x="6046133" y="1757571"/>
                  <a:pt x="6047506" y="1760257"/>
                </a:cubicBezTo>
                <a:cubicBezTo>
                  <a:pt x="6052273" y="1749789"/>
                  <a:pt x="6242480" y="1655524"/>
                  <a:pt x="6233836" y="1656926"/>
                </a:cubicBezTo>
                <a:close/>
              </a:path>
            </a:pathLst>
          </a:custGeom>
        </p:spPr>
        <p:txBody>
          <a:bodyPr wrap="square">
            <a:noAutofit/>
          </a:bodyPr>
          <a:lstStyle>
            <a:lvl1pPr algn="r">
              <a:defRPr sz="1800">
                <a:solidFill>
                  <a:schemeClr val="accent6"/>
                </a:solidFill>
              </a:defRPr>
            </a:lvl1pPr>
          </a:lstStyle>
          <a:p>
            <a:r>
              <a:rPr lang="en-US" dirty="0"/>
              <a:t>Click icon to add picture</a:t>
            </a:r>
            <a:endParaRPr lang="en-GB" dirty="0"/>
          </a:p>
        </p:txBody>
      </p:sp>
      <p:sp>
        <p:nvSpPr>
          <p:cNvPr id="2" name="Freeform 1"/>
          <p:cNvSpPr/>
          <p:nvPr userDrawn="1"/>
        </p:nvSpPr>
        <p:spPr>
          <a:xfrm>
            <a:off x="-16513" y="-8810"/>
            <a:ext cx="6389972" cy="3903906"/>
          </a:xfrm>
          <a:custGeom>
            <a:avLst/>
            <a:gdLst>
              <a:gd name="connsiteX0" fmla="*/ 0 w 6380147"/>
              <a:gd name="connsiteY0" fmla="*/ 3830320 h 3840480"/>
              <a:gd name="connsiteX1" fmla="*/ 4632718 w 6380147"/>
              <a:gd name="connsiteY1" fmla="*/ 3840480 h 3840480"/>
              <a:gd name="connsiteX2" fmla="*/ 6380147 w 6380147"/>
              <a:gd name="connsiteY2" fmla="*/ 2773680 h 3840480"/>
              <a:gd name="connsiteX3" fmla="*/ 6359828 w 6380147"/>
              <a:gd name="connsiteY3" fmla="*/ 20320 h 3840480"/>
              <a:gd name="connsiteX4" fmla="*/ 10159 w 6380147"/>
              <a:gd name="connsiteY4" fmla="*/ 0 h 3840480"/>
              <a:gd name="connsiteX5" fmla="*/ 0 w 6380147"/>
              <a:gd name="connsiteY5" fmla="*/ 3830320 h 3840480"/>
              <a:gd name="connsiteX0" fmla="*/ 0 w 6380147"/>
              <a:gd name="connsiteY0" fmla="*/ 3847353 h 3857513"/>
              <a:gd name="connsiteX1" fmla="*/ 4632718 w 6380147"/>
              <a:gd name="connsiteY1" fmla="*/ 3857513 h 3857513"/>
              <a:gd name="connsiteX2" fmla="*/ 6380147 w 6380147"/>
              <a:gd name="connsiteY2" fmla="*/ 2790713 h 3857513"/>
              <a:gd name="connsiteX3" fmla="*/ 6359828 w 6380147"/>
              <a:gd name="connsiteY3" fmla="*/ 0 h 3857513"/>
              <a:gd name="connsiteX4" fmla="*/ 10159 w 6380147"/>
              <a:gd name="connsiteY4" fmla="*/ 17033 h 3857513"/>
              <a:gd name="connsiteX5" fmla="*/ 0 w 6380147"/>
              <a:gd name="connsiteY5" fmla="*/ 3847353 h 3857513"/>
              <a:gd name="connsiteX0" fmla="*/ 5410 w 6385557"/>
              <a:gd name="connsiteY0" fmla="*/ 3860203 h 3870363"/>
              <a:gd name="connsiteX1" fmla="*/ 4638128 w 6385557"/>
              <a:gd name="connsiteY1" fmla="*/ 3870363 h 3870363"/>
              <a:gd name="connsiteX2" fmla="*/ 6385557 w 6385557"/>
              <a:gd name="connsiteY2" fmla="*/ 2803563 h 3870363"/>
              <a:gd name="connsiteX3" fmla="*/ 6365238 w 6385557"/>
              <a:gd name="connsiteY3" fmla="*/ 12850 h 3870363"/>
              <a:gd name="connsiteX4" fmla="*/ 628 w 6385557"/>
              <a:gd name="connsiteY4" fmla="*/ 0 h 3870363"/>
              <a:gd name="connsiteX5" fmla="*/ 5410 w 6385557"/>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60203 h 3870363"/>
              <a:gd name="connsiteX1" fmla="*/ 4638128 w 6387368"/>
              <a:gd name="connsiteY1" fmla="*/ 3870363 h 3870363"/>
              <a:gd name="connsiteX2" fmla="*/ 6385557 w 6387368"/>
              <a:gd name="connsiteY2" fmla="*/ 2803563 h 3870363"/>
              <a:gd name="connsiteX3" fmla="*/ 6365238 w 6387368"/>
              <a:gd name="connsiteY3" fmla="*/ 12850 h 3870363"/>
              <a:gd name="connsiteX4" fmla="*/ 628 w 6387368"/>
              <a:gd name="connsiteY4" fmla="*/ 0 h 3870363"/>
              <a:gd name="connsiteX5" fmla="*/ 5410 w 6387368"/>
              <a:gd name="connsiteY5" fmla="*/ 3860203 h 3870363"/>
              <a:gd name="connsiteX0" fmla="*/ 5410 w 6387368"/>
              <a:gd name="connsiteY0" fmla="*/ 3897556 h 3897556"/>
              <a:gd name="connsiteX1" fmla="*/ 4638128 w 6387368"/>
              <a:gd name="connsiteY1" fmla="*/ 3870363 h 3897556"/>
              <a:gd name="connsiteX2" fmla="*/ 6385557 w 6387368"/>
              <a:gd name="connsiteY2" fmla="*/ 2803563 h 3897556"/>
              <a:gd name="connsiteX3" fmla="*/ 6365238 w 6387368"/>
              <a:gd name="connsiteY3" fmla="*/ 12850 h 3897556"/>
              <a:gd name="connsiteX4" fmla="*/ 628 w 6387368"/>
              <a:gd name="connsiteY4" fmla="*/ 0 h 3897556"/>
              <a:gd name="connsiteX5" fmla="*/ 5410 w 6387368"/>
              <a:gd name="connsiteY5" fmla="*/ 3897556 h 3897556"/>
              <a:gd name="connsiteX0" fmla="*/ 0 w 6388308"/>
              <a:gd name="connsiteY0" fmla="*/ 3903906 h 3903906"/>
              <a:gd name="connsiteX1" fmla="*/ 4639068 w 6388308"/>
              <a:gd name="connsiteY1" fmla="*/ 3870363 h 3903906"/>
              <a:gd name="connsiteX2" fmla="*/ 6386497 w 6388308"/>
              <a:gd name="connsiteY2" fmla="*/ 2803563 h 3903906"/>
              <a:gd name="connsiteX3" fmla="*/ 6366178 w 6388308"/>
              <a:gd name="connsiteY3" fmla="*/ 12850 h 3903906"/>
              <a:gd name="connsiteX4" fmla="*/ 1568 w 6388308"/>
              <a:gd name="connsiteY4" fmla="*/ 0 h 3903906"/>
              <a:gd name="connsiteX5" fmla="*/ 0 w 6388308"/>
              <a:gd name="connsiteY5" fmla="*/ 3903906 h 3903906"/>
              <a:gd name="connsiteX0" fmla="*/ 0 w 6388308"/>
              <a:gd name="connsiteY0" fmla="*/ 3903906 h 3903906"/>
              <a:gd name="connsiteX1" fmla="*/ 4639068 w 6388308"/>
              <a:gd name="connsiteY1" fmla="*/ 3895763 h 3903906"/>
              <a:gd name="connsiteX2" fmla="*/ 6386497 w 6388308"/>
              <a:gd name="connsiteY2" fmla="*/ 2803563 h 3903906"/>
              <a:gd name="connsiteX3" fmla="*/ 6366178 w 6388308"/>
              <a:gd name="connsiteY3" fmla="*/ 12850 h 3903906"/>
              <a:gd name="connsiteX4" fmla="*/ 1568 w 6388308"/>
              <a:gd name="connsiteY4" fmla="*/ 0 h 3903906"/>
              <a:gd name="connsiteX5" fmla="*/ 0 w 6388308"/>
              <a:gd name="connsiteY5" fmla="*/ 3903906 h 390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8308" h="3903906">
                <a:moveTo>
                  <a:pt x="0" y="3903906"/>
                </a:moveTo>
                <a:lnTo>
                  <a:pt x="4639068" y="3895763"/>
                </a:lnTo>
                <a:lnTo>
                  <a:pt x="6386497" y="2803563"/>
                </a:lnTo>
                <a:cubicBezTo>
                  <a:pt x="6394665" y="2814619"/>
                  <a:pt x="6372951" y="943088"/>
                  <a:pt x="6366178" y="12850"/>
                </a:cubicBezTo>
                <a:lnTo>
                  <a:pt x="1568" y="0"/>
                </a:lnTo>
                <a:cubicBezTo>
                  <a:pt x="-1818" y="1276773"/>
                  <a:pt x="3386" y="2627133"/>
                  <a:pt x="0" y="3903906"/>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6" name="Freeform 5"/>
          <p:cNvSpPr/>
          <p:nvPr userDrawn="1"/>
        </p:nvSpPr>
        <p:spPr>
          <a:xfrm>
            <a:off x="-20322" y="-19717"/>
            <a:ext cx="6551278" cy="3685689"/>
          </a:xfrm>
          <a:custGeom>
            <a:avLst/>
            <a:gdLst>
              <a:gd name="connsiteX0" fmla="*/ 20318 w 6542699"/>
              <a:gd name="connsiteY0" fmla="*/ 3566160 h 3566160"/>
              <a:gd name="connsiteX1" fmla="*/ 4358412 w 6542699"/>
              <a:gd name="connsiteY1" fmla="*/ 3545840 h 3566160"/>
              <a:gd name="connsiteX2" fmla="*/ 6542699 w 6542699"/>
              <a:gd name="connsiteY2" fmla="*/ 2225040 h 3566160"/>
              <a:gd name="connsiteX3" fmla="*/ 6512220 w 6542699"/>
              <a:gd name="connsiteY3" fmla="*/ 0 h 3566160"/>
              <a:gd name="connsiteX4" fmla="*/ 0 w 6542699"/>
              <a:gd name="connsiteY4" fmla="*/ 10160 h 3566160"/>
              <a:gd name="connsiteX5" fmla="*/ 20318 w 6542699"/>
              <a:gd name="connsiteY5" fmla="*/ 3566160 h 3566160"/>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29689 h 3685689"/>
              <a:gd name="connsiteX5" fmla="*/ 20318 w 6549572"/>
              <a:gd name="connsiteY5" fmla="*/ 3685689 h 3685689"/>
              <a:gd name="connsiteX0" fmla="*/ 20318 w 6549572"/>
              <a:gd name="connsiteY0" fmla="*/ 3685689 h 3685689"/>
              <a:gd name="connsiteX1" fmla="*/ 4358412 w 6549572"/>
              <a:gd name="connsiteY1" fmla="*/ 3665369 h 3685689"/>
              <a:gd name="connsiteX2" fmla="*/ 6542699 w 6549572"/>
              <a:gd name="connsiteY2" fmla="*/ 2344569 h 3685689"/>
              <a:gd name="connsiteX3" fmla="*/ 6549572 w 6549572"/>
              <a:gd name="connsiteY3" fmla="*/ 0 h 3685689"/>
              <a:gd name="connsiteX4" fmla="*/ 0 w 6549572"/>
              <a:gd name="connsiteY4" fmla="*/ 10160 h 3685689"/>
              <a:gd name="connsiteX5" fmla="*/ 20318 w 6549572"/>
              <a:gd name="connsiteY5" fmla="*/ 3685689 h 368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9572" h="3685689">
                <a:moveTo>
                  <a:pt x="20318" y="3685689"/>
                </a:moveTo>
                <a:lnTo>
                  <a:pt x="4358412" y="3665369"/>
                </a:lnTo>
                <a:lnTo>
                  <a:pt x="6542699" y="2344569"/>
                </a:lnTo>
                <a:lnTo>
                  <a:pt x="6549572" y="0"/>
                </a:lnTo>
                <a:lnTo>
                  <a:pt x="0" y="10160"/>
                </a:lnTo>
                <a:lnTo>
                  <a:pt x="20318" y="3685689"/>
                </a:lnTo>
                <a:close/>
              </a:path>
            </a:pathLst>
          </a:cu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14" name="Title 1"/>
          <p:cNvSpPr>
            <a:spLocks noGrp="1"/>
          </p:cNvSpPr>
          <p:nvPr userDrawn="1">
            <p:ph type="title" hasCustomPrompt="1"/>
          </p:nvPr>
        </p:nvSpPr>
        <p:spPr>
          <a:xfrm>
            <a:off x="474804" y="614390"/>
            <a:ext cx="5432235" cy="2674910"/>
          </a:xfrm>
          <a:prstGeom prst="rect">
            <a:avLst/>
          </a:prstGeom>
          <a:ln>
            <a:noFill/>
          </a:ln>
        </p:spPr>
        <p:txBody>
          <a:bodyPr lIns="0" tIns="0" rIns="0" bIns="0" anchor="t" anchorCtr="0">
            <a:normAutofit/>
          </a:bodyPr>
          <a:lstStyle>
            <a:lvl1pPr>
              <a:lnSpc>
                <a:spcPct val="100000"/>
              </a:lnSpc>
              <a:defRPr sz="6400" spc="-100" baseline="0">
                <a:solidFill>
                  <a:schemeClr val="bg1"/>
                </a:solidFill>
              </a:defRPr>
            </a:lvl1pPr>
          </a:lstStyle>
          <a:p>
            <a:r>
              <a:rPr lang="en-US" dirty="0"/>
              <a:t>Click to add headline here</a:t>
            </a:r>
          </a:p>
        </p:txBody>
      </p:sp>
    </p:spTree>
    <p:extLst>
      <p:ext uri="{BB962C8B-B14F-4D97-AF65-F5344CB8AC3E}">
        <p14:creationId xmlns:p14="http://schemas.microsoft.com/office/powerpoint/2010/main" val="2594237852"/>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a:off x="1088749" y="6544761"/>
            <a:ext cx="9892648" cy="240579"/>
          </a:xfrm>
          <a:prstGeom prst="rect">
            <a:avLst/>
          </a:prstGeom>
          <a:noFill/>
        </p:spPr>
        <p:txBody>
          <a:bodyPr wrap="square" tIns="0" bIns="0" rtlCol="0">
            <a:noAutofit/>
          </a:bodyPr>
          <a:lstStyle/>
          <a:p>
            <a:r>
              <a:rPr lang="en-US" sz="800" b="0" dirty="0">
                <a:solidFill>
                  <a:schemeClr val="accent3">
                    <a:lumMod val="75000"/>
                  </a:schemeClr>
                </a:solidFill>
                <a:latin typeface="Corbel"/>
                <a:cs typeface="Corbel"/>
              </a:rPr>
              <a:t>© 2001-2017 </a:t>
            </a:r>
            <a:r>
              <a:rPr lang="en-US" sz="800" b="0" dirty="0" err="1">
                <a:solidFill>
                  <a:schemeClr val="accent3">
                    <a:lumMod val="75000"/>
                  </a:schemeClr>
                </a:solidFill>
                <a:latin typeface="Corbel"/>
                <a:cs typeface="Corbel"/>
              </a:rPr>
              <a:t>Sitecore</a:t>
            </a:r>
            <a:r>
              <a:rPr lang="en-US" sz="800" b="0" dirty="0">
                <a:solidFill>
                  <a:schemeClr val="accent3">
                    <a:lumMod val="75000"/>
                  </a:schemeClr>
                </a:solidFill>
                <a:latin typeface="Corbel"/>
                <a:cs typeface="Corbel"/>
              </a:rPr>
              <a:t> Corporation A/S. All rights reserved. </a:t>
            </a:r>
            <a:r>
              <a:rPr lang="en-US" sz="800" b="0" dirty="0" err="1">
                <a:solidFill>
                  <a:schemeClr val="accent3">
                    <a:lumMod val="75000"/>
                  </a:schemeClr>
                </a:solidFill>
                <a:latin typeface="Corbel"/>
                <a:cs typeface="Corbel"/>
              </a:rPr>
              <a:t>Sitecore</a:t>
            </a:r>
            <a:r>
              <a:rPr lang="en-US" sz="800" b="0" baseline="30000" dirty="0">
                <a:solidFill>
                  <a:schemeClr val="accent3">
                    <a:lumMod val="75000"/>
                  </a:schemeClr>
                </a:solidFill>
                <a:latin typeface="Corbel"/>
                <a:cs typeface="Corbel"/>
              </a:rPr>
              <a:t>® </a:t>
            </a:r>
            <a:r>
              <a:rPr lang="en-US" sz="800" b="0" dirty="0">
                <a:solidFill>
                  <a:schemeClr val="accent3">
                    <a:lumMod val="75000"/>
                  </a:schemeClr>
                </a:solidFill>
                <a:latin typeface="Corbel"/>
                <a:cs typeface="Corbel"/>
              </a:rPr>
              <a:t>and Own the Experience</a:t>
            </a:r>
            <a:r>
              <a:rPr lang="en-US" sz="800" b="0" baseline="30000" dirty="0">
                <a:solidFill>
                  <a:schemeClr val="accent3">
                    <a:lumMod val="75000"/>
                  </a:schemeClr>
                </a:solidFill>
                <a:latin typeface="Corbel"/>
                <a:cs typeface="Corbel"/>
              </a:rPr>
              <a:t>®</a:t>
            </a:r>
            <a:r>
              <a:rPr lang="en-US" sz="800" b="0" dirty="0">
                <a:solidFill>
                  <a:schemeClr val="accent3">
                    <a:lumMod val="75000"/>
                  </a:schemeClr>
                </a:solidFill>
                <a:latin typeface="Corbel"/>
                <a:cs typeface="Corbel"/>
              </a:rPr>
              <a:t> are registered trademarks of </a:t>
            </a:r>
            <a:r>
              <a:rPr lang="en-US" sz="800" b="0" dirty="0" err="1">
                <a:solidFill>
                  <a:schemeClr val="accent3">
                    <a:lumMod val="75000"/>
                  </a:schemeClr>
                </a:solidFill>
                <a:latin typeface="Corbel"/>
                <a:cs typeface="Corbel"/>
              </a:rPr>
              <a:t>Sitecore</a:t>
            </a:r>
            <a:r>
              <a:rPr lang="en-US" sz="800" b="0" dirty="0">
                <a:solidFill>
                  <a:schemeClr val="accent3">
                    <a:lumMod val="75000"/>
                  </a:schemeClr>
                </a:solidFill>
                <a:latin typeface="Corbel"/>
                <a:cs typeface="Corbel"/>
              </a:rPr>
              <a:t> Corporation A/S. All other brand and product names are the property of their respective owners.</a:t>
            </a:r>
            <a:endParaRPr lang="en-US" sz="800" dirty="0">
              <a:solidFill>
                <a:schemeClr val="accent3">
                  <a:lumMod val="75000"/>
                </a:schemeClr>
              </a:solidFill>
              <a:latin typeface="Corbel"/>
              <a:cs typeface="Corbel"/>
            </a:endParaRPr>
          </a:p>
        </p:txBody>
      </p:sp>
    </p:spTree>
    <p:extLst>
      <p:ext uri="{BB962C8B-B14F-4D97-AF65-F5344CB8AC3E}">
        <p14:creationId xmlns:p14="http://schemas.microsoft.com/office/powerpoint/2010/main" val="3697282405"/>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 id="2147483921" r:id="rId28"/>
    <p:sldLayoutId id="2147483922" r:id="rId29"/>
    <p:sldLayoutId id="2147483923" r:id="rId30"/>
    <p:sldLayoutId id="2147483924" r:id="rId31"/>
    <p:sldLayoutId id="2147483925" r:id="rId32"/>
    <p:sldLayoutId id="2147483926" r:id="rId33"/>
    <p:sldLayoutId id="2147483927" r:id="rId34"/>
    <p:sldLayoutId id="2147483928" r:id="rId35"/>
    <p:sldLayoutId id="2147483929" r:id="rId36"/>
    <p:sldLayoutId id="2147483930" r:id="rId37"/>
    <p:sldLayoutId id="2147483931" r:id="rId38"/>
    <p:sldLayoutId id="2147483932" r:id="rId39"/>
    <p:sldLayoutId id="2147483933" r:id="rId40"/>
    <p:sldLayoutId id="2147483934" r:id="rId41"/>
    <p:sldLayoutId id="2147483935" r:id="rId42"/>
    <p:sldLayoutId id="2147483936" r:id="rId43"/>
    <p:sldLayoutId id="2147483937" r:id="rId44"/>
    <p:sldLayoutId id="2147483938" r:id="rId45"/>
    <p:sldLayoutId id="2147483939" r:id="rId46"/>
    <p:sldLayoutId id="2147483940" r:id="rId47"/>
    <p:sldLayoutId id="2147483941" r:id="rId48"/>
    <p:sldLayoutId id="2147483942" r:id="rId49"/>
    <p:sldLayoutId id="2147483943" r:id="rId50"/>
    <p:sldLayoutId id="2147483944" r:id="rId51"/>
    <p:sldLayoutId id="2147483945" r:id="rId52"/>
    <p:sldLayoutId id="2147483946" r:id="rId53"/>
    <p:sldLayoutId id="2147483947" r:id="rId54"/>
    <p:sldLayoutId id="2147483948" r:id="rId55"/>
    <p:sldLayoutId id="2147483949" r:id="rId56"/>
    <p:sldLayoutId id="2147483950" r:id="rId57"/>
    <p:sldLayoutId id="2147483951" r:id="rId58"/>
    <p:sldLayoutId id="2147483977" r:id="rId59"/>
    <p:sldLayoutId id="2147483979" r:id="rId60"/>
    <p:sldLayoutId id="2147483981" r:id="rId61"/>
    <p:sldLayoutId id="2147483982" r:id="rId62"/>
    <p:sldLayoutId id="2147483980" r:id="rId63"/>
  </p:sldLayoutIdLst>
  <p:hf hdr="0" ftr="0" dt="0"/>
  <p:txStyles>
    <p:titleStyle>
      <a:lvl1pPr algn="l" defTabSz="914240" rtl="0" eaLnBrk="1" latinLnBrk="0" hangingPunct="1">
        <a:lnSpc>
          <a:spcPct val="100000"/>
        </a:lnSpc>
        <a:spcBef>
          <a:spcPct val="0"/>
        </a:spcBef>
        <a:buNone/>
        <a:defRPr sz="3600" kern="1200">
          <a:solidFill>
            <a:schemeClr val="accent5"/>
          </a:solidFill>
          <a:latin typeface="Corbel"/>
          <a:ea typeface="+mj-ea"/>
          <a:cs typeface="Corbel"/>
        </a:defRPr>
      </a:lvl1pPr>
    </p:titleStyle>
    <p:bodyStyle>
      <a:lvl1pPr marL="0" indent="0" algn="l" defTabSz="914240" rtl="0" eaLnBrk="1" latinLnBrk="0" hangingPunct="1">
        <a:lnSpc>
          <a:spcPct val="100000"/>
        </a:lnSpc>
        <a:spcBef>
          <a:spcPts val="552"/>
        </a:spcBef>
        <a:spcAft>
          <a:spcPts val="800"/>
        </a:spcAft>
        <a:buFontTx/>
        <a:buNone/>
        <a:defRPr sz="2400" kern="1200">
          <a:solidFill>
            <a:schemeClr val="tx1"/>
          </a:solidFill>
          <a:latin typeface="Corbel"/>
          <a:ea typeface="+mn-ea"/>
          <a:cs typeface="Corbel"/>
        </a:defRPr>
      </a:lvl1pPr>
      <a:lvl2pPr marL="835054" indent="-381533" algn="l" defTabSz="914240" rtl="0" eaLnBrk="1" latinLnBrk="0" hangingPunct="1">
        <a:lnSpc>
          <a:spcPct val="100000"/>
        </a:lnSpc>
        <a:spcBef>
          <a:spcPts val="24"/>
        </a:spcBef>
        <a:spcAft>
          <a:spcPct val="50000"/>
        </a:spcAft>
        <a:buClr>
          <a:schemeClr val="accent5"/>
        </a:buClr>
        <a:buSzPct val="80000"/>
        <a:buFont typeface="Arial"/>
        <a:buChar char="•"/>
        <a:defRPr sz="2000" kern="1200">
          <a:solidFill>
            <a:schemeClr val="tx1"/>
          </a:solidFill>
          <a:latin typeface="Corbel"/>
          <a:ea typeface="+mn-ea"/>
          <a:cs typeface="Corbel"/>
        </a:defRPr>
      </a:lvl2pPr>
      <a:lvl3pPr marL="1155398" indent="-305946" algn="l" defTabSz="914240" rtl="0" eaLnBrk="1" latinLnBrk="0" hangingPunct="1">
        <a:lnSpc>
          <a:spcPct val="100000"/>
        </a:lnSpc>
        <a:spcBef>
          <a:spcPts val="336"/>
        </a:spcBef>
        <a:spcAft>
          <a:spcPct val="50000"/>
        </a:spcAft>
        <a:buClr>
          <a:schemeClr val="accent5"/>
        </a:buClr>
        <a:buSzPct val="90000"/>
        <a:buFont typeface="Lucida Grande"/>
        <a:buChar char="-"/>
        <a:defRPr sz="1800" kern="1200">
          <a:solidFill>
            <a:schemeClr val="tx1"/>
          </a:solidFill>
          <a:latin typeface="Corbel"/>
          <a:ea typeface="+mn-ea"/>
          <a:cs typeface="Corbel"/>
        </a:defRPr>
      </a:lvl3pPr>
      <a:lvl4pPr marL="1522534" indent="-305946" algn="l" defTabSz="914240" rtl="0" eaLnBrk="1" latinLnBrk="0" hangingPunct="1">
        <a:lnSpc>
          <a:spcPct val="100000"/>
        </a:lnSpc>
        <a:spcBef>
          <a:spcPts val="336"/>
        </a:spcBef>
        <a:buClr>
          <a:schemeClr val="accent5"/>
        </a:buClr>
        <a:buFont typeface="Corbel" panose="020B0503020204020204" pitchFamily="34" charset="0"/>
        <a:buChar char="»"/>
        <a:defRPr sz="2000" kern="1200">
          <a:solidFill>
            <a:schemeClr val="tx1"/>
          </a:solidFill>
          <a:latin typeface="KievitPro-Light"/>
          <a:ea typeface="+mn-ea"/>
          <a:cs typeface="KievitPro-Light"/>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487018" y="365125"/>
            <a:ext cx="11221279"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p:cNvSpPr>
            <a:spLocks noGrp="1"/>
          </p:cNvSpPr>
          <p:nvPr>
            <p:ph type="body" idx="1"/>
          </p:nvPr>
        </p:nvSpPr>
        <p:spPr>
          <a:xfrm>
            <a:off x="487018" y="1825625"/>
            <a:ext cx="11221279" cy="43513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87018" y="6356351"/>
            <a:ext cx="4453393" cy="365125"/>
          </a:xfrm>
          <a:prstGeom prst="rect">
            <a:avLst/>
          </a:prstGeom>
        </p:spPr>
        <p:txBody>
          <a:bodyPr vert="horz" lIns="91440" tIns="45720" rIns="91440" bIns="45720" rtlCol="0" anchor="ctr"/>
          <a:lstStyle>
            <a:lvl1pPr algn="l">
              <a:defRPr sz="800">
                <a:solidFill>
                  <a:schemeClr val="tx1">
                    <a:tint val="75000"/>
                  </a:schemeClr>
                </a:solidFill>
              </a:defRPr>
            </a:lvl1pPr>
          </a:lstStyle>
          <a:p>
            <a:r>
              <a:rPr lang="en-US" kern="0">
                <a:solidFill>
                  <a:srgbClr val="A7A99D"/>
                </a:solidFill>
              </a:rPr>
              <a:t>© Copyright 2017 Sitecore</a:t>
            </a:r>
            <a:endParaRPr lang="en-US" kern="0" dirty="0">
              <a:solidFill>
                <a:srgbClr val="A7A99D"/>
              </a:solidFill>
            </a:endParaRPr>
          </a:p>
        </p:txBody>
      </p:sp>
    </p:spTree>
    <p:extLst>
      <p:ext uri="{BB962C8B-B14F-4D97-AF65-F5344CB8AC3E}">
        <p14:creationId xmlns:p14="http://schemas.microsoft.com/office/powerpoint/2010/main" val="513541354"/>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69"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1" r:id="rId19"/>
    <p:sldLayoutId id="2147484052" r:id="rId20"/>
    <p:sldLayoutId id="2147484053" r:id="rId21"/>
    <p:sldLayoutId id="2147484054" r:id="rId22"/>
    <p:sldLayoutId id="2147484055" r:id="rId23"/>
    <p:sldLayoutId id="2147484056" r:id="rId24"/>
    <p:sldLayoutId id="2147484059" r:id="rId25"/>
    <p:sldLayoutId id="2147484068" r:id="rId26"/>
  </p:sldLayoutIdLst>
  <p:hf sldNum="0" hdr="0" dt="0"/>
  <p:txStyles>
    <p:titleStyle>
      <a:lvl1pPr algn="l" defTabSz="457090" rtl="0" eaLnBrk="1" latinLnBrk="0" hangingPunct="1">
        <a:spcBef>
          <a:spcPct val="0"/>
        </a:spcBef>
        <a:buNone/>
        <a:defRPr lang="en-US" sz="4800" b="1" kern="1200" cap="none" baseline="0" dirty="0">
          <a:solidFill>
            <a:schemeClr val="accent5"/>
          </a:solidFill>
          <a:latin typeface="Arial" charset="0"/>
          <a:ea typeface="Arial" charset="0"/>
          <a:cs typeface="Arial" charset="0"/>
        </a:defRPr>
      </a:lvl1pPr>
    </p:titleStyle>
    <p:bodyStyle>
      <a:lvl1pPr marL="0" indent="0" algn="l" defTabSz="457090" rtl="0" eaLnBrk="1" latinLnBrk="0" hangingPunct="1">
        <a:spcBef>
          <a:spcPct val="20000"/>
        </a:spcBef>
        <a:buFont typeface="Arial"/>
        <a:buNone/>
        <a:defRPr sz="3200" b="1" kern="1200">
          <a:solidFill>
            <a:schemeClr val="tx2"/>
          </a:solidFill>
          <a:latin typeface="Arial" charset="0"/>
          <a:ea typeface="Arial" charset="0"/>
          <a:cs typeface="Arial" charset="0"/>
        </a:defRPr>
      </a:lvl1pPr>
      <a:lvl2pPr marL="742779" indent="-285684" algn="l" defTabSz="457090" rtl="0" eaLnBrk="1" latinLnBrk="0" hangingPunct="1">
        <a:spcBef>
          <a:spcPct val="20000"/>
        </a:spcBef>
        <a:buFont typeface="Arial" panose="020B0604020202020204" pitchFamily="34" charset="0"/>
        <a:buChar char="•"/>
        <a:defRPr sz="2800" kern="1200">
          <a:solidFill>
            <a:schemeClr val="tx2"/>
          </a:solidFill>
          <a:latin typeface="Arial" charset="0"/>
          <a:ea typeface="Arial" charset="0"/>
          <a:cs typeface="Arial" charset="0"/>
        </a:defRPr>
      </a:lvl2pPr>
      <a:lvl3pPr marL="1142731" indent="-228548" algn="l" defTabSz="457090" rtl="0" eaLnBrk="1" latinLnBrk="0" hangingPunct="1">
        <a:spcBef>
          <a:spcPct val="20000"/>
        </a:spcBef>
        <a:buFont typeface="Arial"/>
        <a:buChar char="•"/>
        <a:defRPr sz="2400" kern="1200">
          <a:solidFill>
            <a:schemeClr val="tx2"/>
          </a:solidFill>
          <a:latin typeface="Arial" charset="0"/>
          <a:ea typeface="Arial" charset="0"/>
          <a:cs typeface="Arial" charset="0"/>
        </a:defRPr>
      </a:lvl3pPr>
      <a:lvl4pPr marL="1599827" indent="-228548" algn="l" defTabSz="457090" rtl="0" eaLnBrk="1" latinLnBrk="0" hangingPunct="1">
        <a:spcBef>
          <a:spcPct val="20000"/>
        </a:spcBef>
        <a:buFont typeface="Arial"/>
        <a:buChar char="–"/>
        <a:defRPr sz="2000" kern="1200">
          <a:solidFill>
            <a:schemeClr val="tx2"/>
          </a:solidFill>
          <a:latin typeface="Arial" charset="0"/>
          <a:ea typeface="Arial" charset="0"/>
          <a:cs typeface="Arial" charset="0"/>
        </a:defRPr>
      </a:lvl4pPr>
      <a:lvl5pPr marL="2056919" indent="-228548" algn="l" defTabSz="457090" rtl="0" eaLnBrk="1" latinLnBrk="0" hangingPunct="1">
        <a:spcBef>
          <a:spcPct val="20000"/>
        </a:spcBef>
        <a:buFont typeface="Arial"/>
        <a:buChar char="»"/>
        <a:defRPr sz="2000" kern="1200">
          <a:solidFill>
            <a:schemeClr val="tx2"/>
          </a:solidFill>
          <a:latin typeface="Arial" charset="0"/>
          <a:ea typeface="Arial" charset="0"/>
          <a:cs typeface="Arial" charset="0"/>
        </a:defRPr>
      </a:lvl5pPr>
      <a:lvl6pPr marL="2514016" indent="-228548" algn="l" defTabSz="457090" rtl="0" eaLnBrk="1" latinLnBrk="0" hangingPunct="1">
        <a:spcBef>
          <a:spcPct val="20000"/>
        </a:spcBef>
        <a:buFont typeface="Arial"/>
        <a:buChar char="•"/>
        <a:defRPr sz="2000" kern="1200">
          <a:solidFill>
            <a:schemeClr val="tx1"/>
          </a:solidFill>
          <a:latin typeface="+mn-lt"/>
          <a:ea typeface="+mn-ea"/>
          <a:cs typeface="+mn-cs"/>
        </a:defRPr>
      </a:lvl6pPr>
      <a:lvl7pPr marL="2971106" indent="-228548" algn="l" defTabSz="457090" rtl="0" eaLnBrk="1" latinLnBrk="0" hangingPunct="1">
        <a:spcBef>
          <a:spcPct val="20000"/>
        </a:spcBef>
        <a:buFont typeface="Arial"/>
        <a:buChar char="•"/>
        <a:defRPr sz="2000" kern="1200">
          <a:solidFill>
            <a:schemeClr val="tx1"/>
          </a:solidFill>
          <a:latin typeface="+mn-lt"/>
          <a:ea typeface="+mn-ea"/>
          <a:cs typeface="+mn-cs"/>
        </a:defRPr>
      </a:lvl7pPr>
      <a:lvl8pPr marL="3428201" indent="-228548" algn="l" defTabSz="457090" rtl="0" eaLnBrk="1" latinLnBrk="0" hangingPunct="1">
        <a:spcBef>
          <a:spcPct val="20000"/>
        </a:spcBef>
        <a:buFont typeface="Arial"/>
        <a:buChar char="•"/>
        <a:defRPr sz="2000" kern="1200">
          <a:solidFill>
            <a:schemeClr val="tx1"/>
          </a:solidFill>
          <a:latin typeface="+mn-lt"/>
          <a:ea typeface="+mn-ea"/>
          <a:cs typeface="+mn-cs"/>
        </a:defRPr>
      </a:lvl8pPr>
      <a:lvl9pPr marL="3885294" indent="-228548" algn="l" defTabSz="45709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90" rtl="0" eaLnBrk="1" latinLnBrk="0" hangingPunct="1">
        <a:defRPr sz="1900" kern="1200">
          <a:solidFill>
            <a:schemeClr val="tx1"/>
          </a:solidFill>
          <a:latin typeface="+mn-lt"/>
          <a:ea typeface="+mn-ea"/>
          <a:cs typeface="+mn-cs"/>
        </a:defRPr>
      </a:lvl1pPr>
      <a:lvl2pPr marL="457090" algn="l" defTabSz="457090" rtl="0" eaLnBrk="1" latinLnBrk="0" hangingPunct="1">
        <a:defRPr sz="1900" kern="1200">
          <a:solidFill>
            <a:schemeClr val="tx1"/>
          </a:solidFill>
          <a:latin typeface="+mn-lt"/>
          <a:ea typeface="+mn-ea"/>
          <a:cs typeface="+mn-cs"/>
        </a:defRPr>
      </a:lvl2pPr>
      <a:lvl3pPr marL="914186" algn="l" defTabSz="457090" rtl="0" eaLnBrk="1" latinLnBrk="0" hangingPunct="1">
        <a:defRPr sz="1900" kern="1200">
          <a:solidFill>
            <a:schemeClr val="tx1"/>
          </a:solidFill>
          <a:latin typeface="+mn-lt"/>
          <a:ea typeface="+mn-ea"/>
          <a:cs typeface="+mn-cs"/>
        </a:defRPr>
      </a:lvl3pPr>
      <a:lvl4pPr marL="1371279" algn="l" defTabSz="457090" rtl="0" eaLnBrk="1" latinLnBrk="0" hangingPunct="1">
        <a:defRPr sz="1900" kern="1200">
          <a:solidFill>
            <a:schemeClr val="tx1"/>
          </a:solidFill>
          <a:latin typeface="+mn-lt"/>
          <a:ea typeface="+mn-ea"/>
          <a:cs typeface="+mn-cs"/>
        </a:defRPr>
      </a:lvl4pPr>
      <a:lvl5pPr marL="1828374" algn="l" defTabSz="457090" rtl="0" eaLnBrk="1" latinLnBrk="0" hangingPunct="1">
        <a:defRPr sz="1900" kern="1200">
          <a:solidFill>
            <a:schemeClr val="tx1"/>
          </a:solidFill>
          <a:latin typeface="+mn-lt"/>
          <a:ea typeface="+mn-ea"/>
          <a:cs typeface="+mn-cs"/>
        </a:defRPr>
      </a:lvl5pPr>
      <a:lvl6pPr marL="2285464" algn="l" defTabSz="457090" rtl="0" eaLnBrk="1" latinLnBrk="0" hangingPunct="1">
        <a:defRPr sz="1900" kern="1200">
          <a:solidFill>
            <a:schemeClr val="tx1"/>
          </a:solidFill>
          <a:latin typeface="+mn-lt"/>
          <a:ea typeface="+mn-ea"/>
          <a:cs typeface="+mn-cs"/>
        </a:defRPr>
      </a:lvl6pPr>
      <a:lvl7pPr marL="2742561" algn="l" defTabSz="457090" rtl="0" eaLnBrk="1" latinLnBrk="0" hangingPunct="1">
        <a:defRPr sz="1900" kern="1200">
          <a:solidFill>
            <a:schemeClr val="tx1"/>
          </a:solidFill>
          <a:latin typeface="+mn-lt"/>
          <a:ea typeface="+mn-ea"/>
          <a:cs typeface="+mn-cs"/>
        </a:defRPr>
      </a:lvl7pPr>
      <a:lvl8pPr marL="3199653" algn="l" defTabSz="457090" rtl="0" eaLnBrk="1" latinLnBrk="0" hangingPunct="1">
        <a:defRPr sz="1900" kern="1200">
          <a:solidFill>
            <a:schemeClr val="tx1"/>
          </a:solidFill>
          <a:latin typeface="+mn-lt"/>
          <a:ea typeface="+mn-ea"/>
          <a:cs typeface="+mn-cs"/>
        </a:defRPr>
      </a:lvl8pPr>
      <a:lvl9pPr marL="3656749" algn="l" defTabSz="45709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70">
          <p15:clr>
            <a:srgbClr val="F26B43"/>
          </p15:clr>
        </p15:guide>
        <p15:guide id="2" orient="horz" pos="311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3" Type="http://schemas.openxmlformats.org/officeDocument/2006/relationships/hyperlink" Target="https://www.eugdpr.org/" TargetMode="External"/><Relationship Id="rId2" Type="http://schemas.openxmlformats.org/officeDocument/2006/relationships/image" Target="../media/image61.JPG"/><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8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8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1.jpe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8.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1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hyperlink" Target="https://sitecore.myget.org/F/sc-powershell/api/v2" TargetMode="External"/><Relationship Id="rId2" Type="http://schemas.openxmlformats.org/officeDocument/2006/relationships/notesSlide" Target="../notesSlides/notesSlide3.xml"/><Relationship Id="rId1" Type="http://schemas.openxmlformats.org/officeDocument/2006/relationships/slideLayout" Target="../slideLayouts/slideLayout8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doc.sitecore.net/developers/xp/xconnect/_images/xconnect-simple1.png" TargetMode="External"/><Relationship Id="rId2" Type="http://schemas.openxmlformats.org/officeDocument/2006/relationships/notesSlide" Target="../notesSlides/notesSlide4.xml"/><Relationship Id="rId1" Type="http://schemas.openxmlformats.org/officeDocument/2006/relationships/slideLayout" Target="../slideLayouts/slideLayout8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88.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88.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8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62.svg"/><Relationship Id="rId2" Type="http://schemas.openxmlformats.org/officeDocument/2006/relationships/notesSlide" Target="../notesSlides/notesSlide8.xml"/><Relationship Id="rId1" Type="http://schemas.openxmlformats.org/officeDocument/2006/relationships/slideLayout" Target="../slideLayouts/slideLayout88.xml"/><Relationship Id="rId6" Type="http://schemas.openxmlformats.org/officeDocument/2006/relationships/image" Target="../media/image59.png"/><Relationship Id="rId5" Type="http://schemas.openxmlformats.org/officeDocument/2006/relationships/image" Target="../media/image60.svg"/><Relationship Id="rId4" Type="http://schemas.openxmlformats.org/officeDocument/2006/relationships/image" Target="../media/image58.png"/><Relationship Id="rId9" Type="http://schemas.openxmlformats.org/officeDocument/2006/relationships/image" Target="../media/image6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48A490BD-C086-48D6-8700-9C7635872D5C}"/>
              </a:ext>
            </a:extLst>
          </p:cNvPr>
          <p:cNvSpPr>
            <a:spLocks noGrp="1"/>
          </p:cNvSpPr>
          <p:nvPr>
            <p:ph type="body" sz="quarter" idx="10"/>
          </p:nvPr>
        </p:nvSpPr>
        <p:spPr>
          <a:xfrm>
            <a:off x="448371" y="786824"/>
            <a:ext cx="8271813" cy="1631951"/>
          </a:xfrm>
        </p:spPr>
        <p:txBody>
          <a:bodyPr/>
          <a:lstStyle/>
          <a:p>
            <a:r>
              <a:rPr lang="en-US" sz="4000" dirty="0" err="1" smtClean="0"/>
              <a:t>Sitecore</a:t>
            </a:r>
            <a:r>
              <a:rPr lang="en-US" sz="4000" dirty="0" smtClean="0"/>
              <a:t> 9</a:t>
            </a:r>
          </a:p>
          <a:p>
            <a:r>
              <a:rPr lang="en-US" sz="4000" b="0" dirty="0" smtClean="0"/>
              <a:t>A new </a:t>
            </a:r>
            <a:r>
              <a:rPr lang="en-US" sz="4000" b="0" dirty="0"/>
              <a:t>e</a:t>
            </a:r>
            <a:r>
              <a:rPr lang="en-US" sz="4000" b="0" dirty="0" smtClean="0"/>
              <a:t>pisode</a:t>
            </a:r>
            <a:endParaRPr lang="x-none" sz="4000" b="0" dirty="0"/>
          </a:p>
        </p:txBody>
      </p:sp>
      <p:sp>
        <p:nvSpPr>
          <p:cNvPr id="5" name="Text Placeholder 4">
            <a:extLst>
              <a:ext uri="{FF2B5EF4-FFF2-40B4-BE49-F238E27FC236}">
                <a16:creationId xmlns:a16="http://schemas.microsoft.com/office/drawing/2014/main" xmlns="" id="{2915DFA5-4A3E-4257-8FCE-E07A133891DB}"/>
              </a:ext>
            </a:extLst>
          </p:cNvPr>
          <p:cNvSpPr>
            <a:spLocks noGrp="1"/>
          </p:cNvSpPr>
          <p:nvPr>
            <p:ph type="body" sz="quarter" idx="13"/>
          </p:nvPr>
        </p:nvSpPr>
        <p:spPr/>
        <p:txBody>
          <a:bodyPr/>
          <a:lstStyle/>
          <a:p>
            <a:r>
              <a:rPr lang="da-DK" dirty="0" smtClean="0"/>
              <a:t>29. </a:t>
            </a:r>
            <a:r>
              <a:rPr lang="da-DK" dirty="0"/>
              <a:t>November 2017</a:t>
            </a:r>
            <a:endParaRPr lang="x-none" dirty="0"/>
          </a:p>
        </p:txBody>
      </p:sp>
      <p:sp>
        <p:nvSpPr>
          <p:cNvPr id="2" name="Text Placeholder 1">
            <a:extLst>
              <a:ext uri="{FF2B5EF4-FFF2-40B4-BE49-F238E27FC236}">
                <a16:creationId xmlns:a16="http://schemas.microsoft.com/office/drawing/2014/main" xmlns="" id="{8E29EF2D-76A5-4929-B7CB-9D7720C66034}"/>
              </a:ext>
            </a:extLst>
          </p:cNvPr>
          <p:cNvSpPr>
            <a:spLocks noGrp="1"/>
          </p:cNvSpPr>
          <p:nvPr>
            <p:ph type="body" sz="quarter" idx="11"/>
          </p:nvPr>
        </p:nvSpPr>
        <p:spPr>
          <a:xfrm>
            <a:off x="450266" y="3561843"/>
            <a:ext cx="5999621" cy="444252"/>
          </a:xfrm>
        </p:spPr>
        <p:txBody>
          <a:bodyPr>
            <a:normAutofit fontScale="85000" lnSpcReduction="20000"/>
          </a:bodyPr>
          <a:lstStyle/>
          <a:p>
            <a:r>
              <a:rPr lang="da-DK" dirty="0" smtClean="0"/>
              <a:t>Vlad Iobagiu	</a:t>
            </a:r>
            <a:endParaRPr lang="x-none" dirty="0"/>
          </a:p>
        </p:txBody>
      </p:sp>
      <p:sp>
        <p:nvSpPr>
          <p:cNvPr id="6" name="Text Placeholder 5">
            <a:extLst>
              <a:ext uri="{FF2B5EF4-FFF2-40B4-BE49-F238E27FC236}">
                <a16:creationId xmlns:a16="http://schemas.microsoft.com/office/drawing/2014/main" xmlns="" id="{D2D57C02-2894-4615-A69E-AAF278BEDBDF}"/>
              </a:ext>
            </a:extLst>
          </p:cNvPr>
          <p:cNvSpPr>
            <a:spLocks noGrp="1"/>
          </p:cNvSpPr>
          <p:nvPr>
            <p:ph type="body" sz="quarter" idx="12"/>
          </p:nvPr>
        </p:nvSpPr>
        <p:spPr/>
        <p:txBody>
          <a:bodyPr>
            <a:normAutofit fontScale="92500"/>
          </a:bodyPr>
          <a:lstStyle/>
          <a:p>
            <a:r>
              <a:rPr lang="en-US" dirty="0" smtClean="0"/>
              <a:t>Solutions Architect </a:t>
            </a:r>
            <a:r>
              <a:rPr lang="en-US" dirty="0" err="1" smtClean="0"/>
              <a:t>Sitecore</a:t>
            </a:r>
            <a:r>
              <a:rPr lang="en-US" dirty="0" smtClean="0"/>
              <a:t> EMEA Services</a:t>
            </a:r>
            <a:endParaRPr lang="x-none" dirty="0"/>
          </a:p>
        </p:txBody>
      </p:sp>
    </p:spTree>
    <p:extLst>
      <p:ext uri="{BB962C8B-B14F-4D97-AF65-F5344CB8AC3E}">
        <p14:creationId xmlns:p14="http://schemas.microsoft.com/office/powerpoint/2010/main" val="396325349"/>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xmlns="" id="{62A4447C-F8C3-49C8-8C74-4D193E1FE3F4}"/>
              </a:ext>
            </a:extLst>
          </p:cNvPr>
          <p:cNvSpPr>
            <a:spLocks noGrp="1"/>
          </p:cNvSpPr>
          <p:nvPr>
            <p:ph type="title"/>
          </p:nvPr>
        </p:nvSpPr>
        <p:spPr>
          <a:xfrm>
            <a:off x="482729" y="136095"/>
            <a:ext cx="9275490" cy="648999"/>
          </a:xfrm>
        </p:spPr>
        <p:txBody>
          <a:bodyPr/>
          <a:lstStyle/>
          <a:p>
            <a:r>
              <a:rPr lang="da-DK" dirty="0"/>
              <a:t>GDPR &amp; </a:t>
            </a:r>
            <a:r>
              <a:rPr lang="da-DK" dirty="0" err="1"/>
              <a:t>Privacy</a:t>
            </a:r>
            <a:endParaRPr lang="x-none" dirty="0"/>
          </a:p>
        </p:txBody>
      </p:sp>
      <p:pic>
        <p:nvPicPr>
          <p:cNvPr id="3" name="Content Placeholder 2"/>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482729" y="1487861"/>
            <a:ext cx="10123268" cy="5219107"/>
          </a:xfrm>
        </p:spPr>
      </p:pic>
      <p:sp>
        <p:nvSpPr>
          <p:cNvPr id="6" name="Rectangle 5"/>
          <p:cNvSpPr/>
          <p:nvPr/>
        </p:nvSpPr>
        <p:spPr>
          <a:xfrm>
            <a:off x="482729" y="1102594"/>
            <a:ext cx="3017216" cy="384721"/>
          </a:xfrm>
          <a:prstGeom prst="rect">
            <a:avLst/>
          </a:prstGeom>
        </p:spPr>
        <p:txBody>
          <a:bodyPr wrap="square">
            <a:spAutoFit/>
          </a:bodyPr>
          <a:lstStyle/>
          <a:p>
            <a:r>
              <a:rPr lang="en-US" dirty="0">
                <a:hlinkClick r:id="rId3"/>
              </a:rPr>
              <a:t>https://www.eugdpr.org</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466677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69C1E736-ED98-41DF-8887-7F8AA317F761}"/>
              </a:ext>
            </a:extLst>
          </p:cNvPr>
          <p:cNvSpPr>
            <a:spLocks noGrp="1"/>
          </p:cNvSpPr>
          <p:nvPr>
            <p:ph sz="quarter" idx="11"/>
          </p:nvPr>
        </p:nvSpPr>
        <p:spPr>
          <a:xfrm>
            <a:off x="431923" y="1310640"/>
            <a:ext cx="11760077" cy="5090160"/>
          </a:xfrm>
        </p:spPr>
        <p:txBody>
          <a:bodyPr>
            <a:normAutofit/>
          </a:bodyPr>
          <a:lstStyle/>
          <a:p>
            <a:r>
              <a:rPr lang="en-US" b="0" dirty="0"/>
              <a:t>Platform supports features to help you become PII and GDPR Compliant</a:t>
            </a:r>
          </a:p>
          <a:p>
            <a:pPr marL="457200" indent="-457200">
              <a:buFont typeface="Arial" panose="020B0604020202020204" pitchFamily="34" charset="0"/>
              <a:buChar char="•"/>
            </a:pPr>
            <a:endParaRPr lang="en-US" b="0" dirty="0"/>
          </a:p>
          <a:p>
            <a:pPr marL="457200" indent="-457200">
              <a:buFont typeface="Arial" panose="020B0604020202020204" pitchFamily="34" charset="0"/>
              <a:buChar char="•"/>
            </a:pPr>
            <a:r>
              <a:rPr lang="en-US" b="0" dirty="0"/>
              <a:t>[PII </a:t>
            </a:r>
            <a:r>
              <a:rPr lang="en-US" b="0" dirty="0" smtClean="0"/>
              <a:t>Sensitive</a:t>
            </a:r>
            <a:r>
              <a:rPr lang="en-US" b="0" dirty="0"/>
              <a:t>] attribute on Facets or individual Facet properties = (personally identifiable information)</a:t>
            </a:r>
          </a:p>
          <a:p>
            <a:pPr marL="457200" indent="-457200">
              <a:buFont typeface="Arial" panose="020B0604020202020204" pitchFamily="34" charset="0"/>
              <a:buChar char="•"/>
            </a:pPr>
            <a:r>
              <a:rPr lang="en-US" b="0" dirty="0"/>
              <a:t>Right to be forgotten (</a:t>
            </a:r>
            <a:r>
              <a:rPr lang="en-US" b="0" dirty="0" err="1" smtClean="0"/>
              <a:t>ExecuteRightToBeForgotten</a:t>
            </a:r>
            <a:r>
              <a:rPr lang="en-US" b="0" dirty="0" smtClean="0"/>
              <a:t> method)</a:t>
            </a:r>
            <a:endParaRPr lang="en-US" b="0" dirty="0"/>
          </a:p>
          <a:p>
            <a:pPr marL="457200" indent="-457200">
              <a:buFont typeface="Arial" panose="020B0604020202020204" pitchFamily="34" charset="0"/>
              <a:buChar char="•"/>
            </a:pPr>
            <a:r>
              <a:rPr lang="en-US" b="0" dirty="0" smtClean="0"/>
              <a:t>Right for data portability</a:t>
            </a:r>
          </a:p>
          <a:p>
            <a:pPr marL="457200" indent="-457200">
              <a:buFont typeface="Arial" panose="020B0604020202020204" pitchFamily="34" charset="0"/>
              <a:buChar char="•"/>
            </a:pPr>
            <a:r>
              <a:rPr lang="en-US" b="0" dirty="0" smtClean="0"/>
              <a:t>Data-in-Motion encryption supported</a:t>
            </a:r>
            <a:endParaRPr lang="en-US" b="0" dirty="0"/>
          </a:p>
        </p:txBody>
      </p:sp>
      <p:sp>
        <p:nvSpPr>
          <p:cNvPr id="5" name="Title 5">
            <a:extLst>
              <a:ext uri="{FF2B5EF4-FFF2-40B4-BE49-F238E27FC236}">
                <a16:creationId xmlns:a16="http://schemas.microsoft.com/office/drawing/2014/main" xmlns="" id="{62A4447C-F8C3-49C8-8C74-4D193E1FE3F4}"/>
              </a:ext>
            </a:extLst>
          </p:cNvPr>
          <p:cNvSpPr>
            <a:spLocks noGrp="1"/>
          </p:cNvSpPr>
          <p:nvPr>
            <p:ph type="title"/>
          </p:nvPr>
        </p:nvSpPr>
        <p:spPr>
          <a:xfrm>
            <a:off x="482729" y="136095"/>
            <a:ext cx="9275490" cy="648999"/>
          </a:xfrm>
        </p:spPr>
        <p:txBody>
          <a:bodyPr/>
          <a:lstStyle/>
          <a:p>
            <a:r>
              <a:rPr lang="da-DK" dirty="0"/>
              <a:t>GDPR &amp; </a:t>
            </a:r>
            <a:r>
              <a:rPr lang="da-DK" dirty="0" err="1"/>
              <a:t>Privacy</a:t>
            </a:r>
            <a:endParaRPr lang="x-none" dirty="0"/>
          </a:p>
        </p:txBody>
      </p:sp>
    </p:spTree>
    <p:extLst>
      <p:ext uri="{BB962C8B-B14F-4D97-AF65-F5344CB8AC3E}">
        <p14:creationId xmlns:p14="http://schemas.microsoft.com/office/powerpoint/2010/main" val="1801233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sz="5600" dirty="0"/>
              <a:t>Sitecore Forms</a:t>
            </a:r>
          </a:p>
        </p:txBody>
      </p:sp>
      <p:sp>
        <p:nvSpPr>
          <p:cNvPr id="2" name="Slide Number Placeholder 1"/>
          <p:cNvSpPr>
            <a:spLocks noGrp="1"/>
          </p:cNvSpPr>
          <p:nvPr>
            <p:ph type="sldNum" sz="quarter" idx="4294967295"/>
          </p:nvPr>
        </p:nvSpPr>
        <p:spPr>
          <a:xfrm>
            <a:off x="11006138" y="6497638"/>
            <a:ext cx="1185862" cy="249237"/>
          </a:xfrm>
          <a:prstGeom prst="rect">
            <a:avLst/>
          </a:prstGeom>
        </p:spPr>
        <p:txBody>
          <a:bodyPr/>
          <a:lstStyle/>
          <a:p>
            <a:fld id="{C22AD53A-4A31-1849-8930-A19B857CB4AE}" type="slidenum">
              <a:rPr lang="en-US" smtClean="0"/>
              <a:pPr/>
              <a:t>12</a:t>
            </a:fld>
            <a:endParaRPr lang="en-US"/>
          </a:p>
        </p:txBody>
      </p:sp>
      <p:sp>
        <p:nvSpPr>
          <p:cNvPr id="6" name="Footer Placeholder 5"/>
          <p:cNvSpPr>
            <a:spLocks noGrp="1"/>
          </p:cNvSpPr>
          <p:nvPr>
            <p:ph type="ftr" sz="quarter" idx="4294967295"/>
          </p:nvPr>
        </p:nvSpPr>
        <p:spPr>
          <a:xfrm>
            <a:off x="0" y="6467475"/>
            <a:ext cx="5268913" cy="390525"/>
          </a:xfrm>
        </p:spPr>
        <p:txBody>
          <a:bodyPr/>
          <a:lstStyle/>
          <a:p>
            <a:r>
              <a:rPr lang="en-US"/>
              <a:t>© 2001-2017 Sitecore Corporation A/S. All rights reserved. Sitecore® and Own the Experience® are registered trademarks of Sitecore Corporation A/S. All other brand and product names are the property of their respective owners.</a:t>
            </a:r>
          </a:p>
        </p:txBody>
      </p:sp>
    </p:spTree>
    <p:extLst>
      <p:ext uri="{BB962C8B-B14F-4D97-AF65-F5344CB8AC3E}">
        <p14:creationId xmlns:p14="http://schemas.microsoft.com/office/powerpoint/2010/main" val="2777768364"/>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48371" y="1102037"/>
            <a:ext cx="8271813" cy="1631951"/>
          </a:xfrm>
        </p:spPr>
        <p:txBody>
          <a:bodyPr/>
          <a:lstStyle/>
          <a:p>
            <a:r>
              <a:rPr lang="en-US" dirty="0"/>
              <a:t>A small mix…</a:t>
            </a:r>
            <a:br>
              <a:rPr lang="en-US" dirty="0"/>
            </a:br>
            <a:r>
              <a:rPr lang="en-US" dirty="0"/>
              <a:t>Federated Authentication</a:t>
            </a:r>
            <a:br>
              <a:rPr lang="en-US" dirty="0"/>
            </a:br>
            <a:r>
              <a:rPr lang="en-US" dirty="0"/>
              <a:t>Migration tools</a:t>
            </a:r>
          </a:p>
        </p:txBody>
      </p:sp>
    </p:spTree>
    <p:extLst>
      <p:ext uri="{BB962C8B-B14F-4D97-AF65-F5344CB8AC3E}">
        <p14:creationId xmlns:p14="http://schemas.microsoft.com/office/powerpoint/2010/main" val="830619655"/>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p:cNvSpPr txBox="1">
            <a:spLocks/>
          </p:cNvSpPr>
          <p:nvPr/>
        </p:nvSpPr>
        <p:spPr>
          <a:xfrm>
            <a:off x="558083" y="1366406"/>
            <a:ext cx="9369688" cy="2240399"/>
          </a:xfrm>
          <a:prstGeom prst="rect">
            <a:avLst/>
          </a:prstGeom>
        </p:spPr>
        <p:txBody>
          <a:bodyPr/>
          <a:lstStyle>
            <a:lvl1pPr marL="0" indent="0" algn="l" defTabSz="914240" rtl="0" eaLnBrk="1" latinLnBrk="0" hangingPunct="1">
              <a:lnSpc>
                <a:spcPct val="100000"/>
              </a:lnSpc>
              <a:spcBef>
                <a:spcPts val="552"/>
              </a:spcBef>
              <a:spcAft>
                <a:spcPts val="800"/>
              </a:spcAft>
              <a:buFontTx/>
              <a:buNone/>
              <a:defRPr sz="2400" kern="1200">
                <a:solidFill>
                  <a:schemeClr val="tx1"/>
                </a:solidFill>
                <a:latin typeface="Corbel"/>
                <a:ea typeface="+mn-ea"/>
                <a:cs typeface="Corbel"/>
              </a:defRPr>
            </a:lvl1pPr>
            <a:lvl2pPr marL="835054" indent="-381533" algn="l" defTabSz="914240" rtl="0" eaLnBrk="1" latinLnBrk="0" hangingPunct="1">
              <a:lnSpc>
                <a:spcPct val="100000"/>
              </a:lnSpc>
              <a:spcBef>
                <a:spcPts val="24"/>
              </a:spcBef>
              <a:spcAft>
                <a:spcPct val="50000"/>
              </a:spcAft>
              <a:buClr>
                <a:schemeClr val="accent5"/>
              </a:buClr>
              <a:buSzPct val="80000"/>
              <a:buFont typeface="Arial"/>
              <a:buChar char="•"/>
              <a:defRPr sz="2000" kern="1200">
                <a:solidFill>
                  <a:schemeClr val="tx1"/>
                </a:solidFill>
                <a:latin typeface="Corbel"/>
                <a:ea typeface="+mn-ea"/>
                <a:cs typeface="Corbel"/>
              </a:defRPr>
            </a:lvl2pPr>
            <a:lvl3pPr marL="1155398" indent="-305946" algn="l" defTabSz="914240" rtl="0" eaLnBrk="1" latinLnBrk="0" hangingPunct="1">
              <a:lnSpc>
                <a:spcPct val="100000"/>
              </a:lnSpc>
              <a:spcBef>
                <a:spcPts val="336"/>
              </a:spcBef>
              <a:spcAft>
                <a:spcPct val="50000"/>
              </a:spcAft>
              <a:buClr>
                <a:schemeClr val="accent5"/>
              </a:buClr>
              <a:buSzPct val="90000"/>
              <a:buFont typeface="Lucida Grande"/>
              <a:buChar char="-"/>
              <a:defRPr sz="1800" kern="1200">
                <a:solidFill>
                  <a:schemeClr val="tx1"/>
                </a:solidFill>
                <a:latin typeface="Corbel"/>
                <a:ea typeface="+mn-ea"/>
                <a:cs typeface="Corbel"/>
              </a:defRPr>
            </a:lvl3pPr>
            <a:lvl4pPr marL="1522534" indent="-305946" algn="l" defTabSz="914240" rtl="0" eaLnBrk="1" latinLnBrk="0" hangingPunct="1">
              <a:lnSpc>
                <a:spcPct val="100000"/>
              </a:lnSpc>
              <a:spcBef>
                <a:spcPts val="336"/>
              </a:spcBef>
              <a:buClr>
                <a:schemeClr val="accent5"/>
              </a:buClr>
              <a:buFont typeface="Corbel" panose="020B0503020204020204" pitchFamily="34" charset="0"/>
              <a:buChar char="»"/>
              <a:defRPr sz="2000" kern="1200">
                <a:solidFill>
                  <a:schemeClr val="tx1"/>
                </a:solidFill>
                <a:latin typeface="KievitPro-Light"/>
                <a:ea typeface="+mn-ea"/>
                <a:cs typeface="KievitPro-Light"/>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90000"/>
              </a:lnSpc>
              <a:spcBef>
                <a:spcPts val="600"/>
              </a:spcBef>
              <a:spcAft>
                <a:spcPts val="300"/>
              </a:spcAft>
            </a:pPr>
            <a:r>
              <a:rPr lang="en-US" b="1" dirty="0">
                <a:solidFill>
                  <a:srgbClr val="56377C"/>
                </a:solidFill>
              </a:rPr>
              <a:t>Federated Authentication</a:t>
            </a:r>
          </a:p>
          <a:p>
            <a:pPr marL="225425" indent="-225425">
              <a:lnSpc>
                <a:spcPct val="90000"/>
              </a:lnSpc>
              <a:spcBef>
                <a:spcPts val="600"/>
              </a:spcBef>
              <a:spcAft>
                <a:spcPts val="300"/>
              </a:spcAft>
              <a:buClr>
                <a:srgbClr val="0C0B0B"/>
              </a:buClr>
              <a:buFont typeface="Arial" panose="020B0604020202020204" pitchFamily="34" charset="0"/>
              <a:buChar char="•"/>
            </a:pPr>
            <a:r>
              <a:rPr lang="en-GB" sz="2000" dirty="0">
                <a:latin typeface="Corbel" charset="0"/>
              </a:rPr>
              <a:t>Flexibility to use other systems for authentication without writing a provider</a:t>
            </a:r>
          </a:p>
          <a:p>
            <a:pPr marL="225425" indent="-225425">
              <a:lnSpc>
                <a:spcPct val="90000"/>
              </a:lnSpc>
              <a:spcBef>
                <a:spcPts val="600"/>
              </a:spcBef>
              <a:spcAft>
                <a:spcPts val="300"/>
              </a:spcAft>
              <a:buClr>
                <a:srgbClr val="0C0B0B"/>
              </a:buClr>
              <a:buFont typeface="Arial" panose="020B0604020202020204" pitchFamily="34" charset="0"/>
              <a:buChar char="•"/>
            </a:pPr>
            <a:r>
              <a:rPr lang="en-GB" sz="2000" dirty="0">
                <a:latin typeface="Corbel" charset="0"/>
              </a:rPr>
              <a:t>Decoupling authentication. Abstract IIS from users. BYO user-management.</a:t>
            </a:r>
          </a:p>
          <a:p>
            <a:pPr marL="225425" indent="-225425">
              <a:lnSpc>
                <a:spcPct val="90000"/>
              </a:lnSpc>
              <a:spcBef>
                <a:spcPts val="600"/>
              </a:spcBef>
              <a:spcAft>
                <a:spcPts val="300"/>
              </a:spcAft>
              <a:buClr>
                <a:srgbClr val="0C0B0B"/>
              </a:buClr>
              <a:buFont typeface="Arial" panose="020B0604020202020204" pitchFamily="34" charset="0"/>
              <a:buChar char="•"/>
            </a:pPr>
            <a:r>
              <a:rPr lang="en-GB" sz="2000" dirty="0">
                <a:latin typeface="Corbel" charset="0"/>
              </a:rPr>
              <a:t>Works for Sitecore users as well as Website users.</a:t>
            </a:r>
          </a:p>
          <a:p>
            <a:pPr marL="225425" indent="-225425">
              <a:lnSpc>
                <a:spcPct val="90000"/>
              </a:lnSpc>
              <a:spcBef>
                <a:spcPts val="600"/>
              </a:spcBef>
              <a:spcAft>
                <a:spcPts val="300"/>
              </a:spcAft>
              <a:buClr>
                <a:srgbClr val="0C0B0B"/>
              </a:buClr>
              <a:buFont typeface="Arial" panose="020B0604020202020204" pitchFamily="34" charset="0"/>
              <a:buChar char="•"/>
            </a:pPr>
            <a:r>
              <a:rPr lang="en-GB" sz="2000" dirty="0">
                <a:latin typeface="Corbel" charset="0"/>
              </a:rPr>
              <a:t>Facebook, Google, Twitter, Azure AD, ADFS, AD, </a:t>
            </a:r>
            <a:r>
              <a:rPr lang="en-GB" sz="2000" dirty="0" err="1">
                <a:latin typeface="Corbel" charset="0"/>
              </a:rPr>
              <a:t>Jwt</a:t>
            </a:r>
            <a:r>
              <a:rPr lang="en-GB" sz="2000" dirty="0">
                <a:latin typeface="Corbel" charset="0"/>
              </a:rPr>
              <a:t>, </a:t>
            </a:r>
            <a:r>
              <a:rPr lang="en-GB" sz="2000" dirty="0" err="1">
                <a:latin typeface="Corbel" charset="0"/>
              </a:rPr>
              <a:t>Oauth</a:t>
            </a:r>
            <a:r>
              <a:rPr lang="en-GB" sz="2000" dirty="0">
                <a:latin typeface="Corbel" charset="0"/>
              </a:rPr>
              <a:t> and more….. </a:t>
            </a:r>
            <a:br>
              <a:rPr lang="en-GB" sz="2000" dirty="0">
                <a:latin typeface="Corbel" charset="0"/>
              </a:rPr>
            </a:br>
            <a:endParaRPr lang="en-US" dirty="0"/>
          </a:p>
        </p:txBody>
      </p:sp>
      <p:grpSp>
        <p:nvGrpSpPr>
          <p:cNvPr id="3" name="Group 2"/>
          <p:cNvGrpSpPr/>
          <p:nvPr/>
        </p:nvGrpSpPr>
        <p:grpSpPr>
          <a:xfrm>
            <a:off x="856711" y="3706900"/>
            <a:ext cx="10473054" cy="2414500"/>
            <a:chOff x="1436771" y="3769360"/>
            <a:chExt cx="9648741" cy="2225039"/>
          </a:xfrm>
        </p:grpSpPr>
        <p:pic>
          <p:nvPicPr>
            <p:cNvPr id="19" name="Picture 18"/>
            <p:cNvPicPr>
              <a:picLocks noChangeAspect="1"/>
            </p:cNvPicPr>
            <p:nvPr/>
          </p:nvPicPr>
          <p:blipFill rotWithShape="1">
            <a:blip r:embed="rId3"/>
            <a:srcRect t="1957"/>
            <a:stretch/>
          </p:blipFill>
          <p:spPr>
            <a:xfrm>
              <a:off x="1436771" y="3789679"/>
              <a:ext cx="2805727" cy="2128341"/>
            </a:xfrm>
            <a:prstGeom prst="rect">
              <a:avLst/>
            </a:prstGeom>
            <a:ln>
              <a:noFill/>
            </a:ln>
          </p:spPr>
        </p:pic>
        <p:pic>
          <p:nvPicPr>
            <p:cNvPr id="20" name="Picture 19"/>
            <p:cNvPicPr>
              <a:picLocks noChangeAspect="1"/>
            </p:cNvPicPr>
            <p:nvPr/>
          </p:nvPicPr>
          <p:blipFill rotWithShape="1">
            <a:blip r:embed="rId4"/>
            <a:srcRect t="2107"/>
            <a:stretch/>
          </p:blipFill>
          <p:spPr>
            <a:xfrm>
              <a:off x="4843980" y="3779520"/>
              <a:ext cx="2805727" cy="2125096"/>
            </a:xfrm>
            <a:prstGeom prst="rect">
              <a:avLst/>
            </a:prstGeom>
          </p:spPr>
        </p:pic>
        <p:pic>
          <p:nvPicPr>
            <p:cNvPr id="21" name="Picture 20"/>
            <p:cNvPicPr>
              <a:picLocks noChangeAspect="1"/>
            </p:cNvPicPr>
            <p:nvPr/>
          </p:nvPicPr>
          <p:blipFill rotWithShape="1">
            <a:blip r:embed="rId5"/>
            <a:srcRect t="1840"/>
            <a:stretch/>
          </p:blipFill>
          <p:spPr>
            <a:xfrm>
              <a:off x="8284669" y="3769360"/>
              <a:ext cx="2800843" cy="2126096"/>
            </a:xfrm>
            <a:prstGeom prst="rect">
              <a:avLst/>
            </a:prstGeom>
          </p:spPr>
        </p:pic>
        <p:sp>
          <p:nvSpPr>
            <p:cNvPr id="22" name="Right Arrow 21"/>
            <p:cNvSpPr/>
            <p:nvPr/>
          </p:nvSpPr>
          <p:spPr>
            <a:xfrm>
              <a:off x="4289706" y="4848818"/>
              <a:ext cx="509140" cy="66205"/>
            </a:xfrm>
            <a:prstGeom prst="rightArrow">
              <a:avLst/>
            </a:prstGeom>
            <a:ln>
              <a:solidFill>
                <a:schemeClr val="tx2"/>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GB" dirty="0"/>
            </a:p>
          </p:txBody>
        </p:sp>
        <p:sp>
          <p:nvSpPr>
            <p:cNvPr id="23" name="Right Arrow 22"/>
            <p:cNvSpPr/>
            <p:nvPr/>
          </p:nvSpPr>
          <p:spPr>
            <a:xfrm>
              <a:off x="7704333" y="4805129"/>
              <a:ext cx="509140" cy="66205"/>
            </a:xfrm>
            <a:prstGeom prst="rightArrow">
              <a:avLst/>
            </a:prstGeom>
            <a:ln>
              <a:solidFill>
                <a:schemeClr val="tx2"/>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GB" dirty="0"/>
            </a:p>
          </p:txBody>
        </p:sp>
        <p:pic>
          <p:nvPicPr>
            <p:cNvPr id="26" name="Picture 25"/>
            <p:cNvPicPr>
              <a:picLocks noChangeAspect="1"/>
            </p:cNvPicPr>
            <p:nvPr/>
          </p:nvPicPr>
          <p:blipFill rotWithShape="1">
            <a:blip r:embed="rId6"/>
            <a:srcRect l="2100" t="11972" r="14131" b="12210"/>
            <a:stretch/>
          </p:blipFill>
          <p:spPr>
            <a:xfrm>
              <a:off x="3629355" y="5709176"/>
              <a:ext cx="1847583" cy="285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 name="Title 1"/>
          <p:cNvSpPr>
            <a:spLocks noGrp="1"/>
          </p:cNvSpPr>
          <p:nvPr>
            <p:ph type="title"/>
          </p:nvPr>
        </p:nvSpPr>
        <p:spPr/>
        <p:txBody>
          <a:bodyPr>
            <a:normAutofit/>
          </a:bodyPr>
          <a:lstStyle/>
          <a:p>
            <a:r>
              <a:rPr lang="en-US" sz="3200" dirty="0"/>
              <a:t>Federated Authentication</a:t>
            </a:r>
            <a:endParaRPr lang="en-US" dirty="0"/>
          </a:p>
        </p:txBody>
      </p:sp>
    </p:spTree>
    <p:extLst>
      <p:ext uri="{BB962C8B-B14F-4D97-AF65-F5344CB8AC3E}">
        <p14:creationId xmlns:p14="http://schemas.microsoft.com/office/powerpoint/2010/main" val="323300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b="2145"/>
          <a:stretch/>
        </p:blipFill>
        <p:spPr>
          <a:xfrm>
            <a:off x="5190478" y="1497976"/>
            <a:ext cx="6357406" cy="4365597"/>
          </a:xfrm>
          <a:prstGeom prst="rect">
            <a:avLst/>
          </a:prstGeom>
          <a:effectLst/>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90479" y="1497978"/>
            <a:ext cx="6369714" cy="4429449"/>
          </a:xfrm>
          <a:prstGeom prst="rect">
            <a:avLst/>
          </a:prstGeom>
          <a:effectLst/>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90478" y="1497975"/>
            <a:ext cx="6357406" cy="4404308"/>
          </a:xfrm>
          <a:prstGeom prst="rect">
            <a:avLst/>
          </a:prstGeom>
          <a:effectLst/>
        </p:spPr>
      </p:pic>
      <p:pic>
        <p:nvPicPr>
          <p:cNvPr id="22" name="Picture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90479" y="1497975"/>
            <a:ext cx="6363292" cy="4454590"/>
          </a:xfrm>
          <a:prstGeom prst="rect">
            <a:avLst/>
          </a:prstGeom>
          <a:ln>
            <a:solidFill>
              <a:schemeClr val="bg1">
                <a:lumMod val="85000"/>
              </a:schemeClr>
            </a:solidFill>
          </a:ln>
          <a:effectLst/>
        </p:spPr>
      </p:pic>
      <p:pic>
        <p:nvPicPr>
          <p:cNvPr id="23" name="Picture 2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190478" y="1497978"/>
            <a:ext cx="6699818" cy="4429449"/>
          </a:xfrm>
          <a:prstGeom prst="rect">
            <a:avLst/>
          </a:prstGeom>
          <a:ln>
            <a:solidFill>
              <a:schemeClr val="bg1">
                <a:lumMod val="85000"/>
              </a:schemeClr>
            </a:solidFill>
          </a:ln>
          <a:effectLst/>
        </p:spPr>
      </p:pic>
      <p:sp>
        <p:nvSpPr>
          <p:cNvPr id="26" name="Rectangle 25"/>
          <p:cNvSpPr/>
          <p:nvPr/>
        </p:nvSpPr>
        <p:spPr>
          <a:xfrm>
            <a:off x="5190480" y="1497975"/>
            <a:ext cx="6370709" cy="4438650"/>
          </a:xfrm>
          <a:prstGeom prst="rect">
            <a:avLst/>
          </a:prstGeom>
          <a:noFill/>
          <a:ln w="9525" cmpd="sng">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3"/>
          <p:cNvSpPr txBox="1">
            <a:spLocks/>
          </p:cNvSpPr>
          <p:nvPr/>
        </p:nvSpPr>
        <p:spPr>
          <a:xfrm>
            <a:off x="508132" y="1441111"/>
            <a:ext cx="4644844" cy="5090160"/>
          </a:xfrm>
          <a:prstGeom prst="rect">
            <a:avLst/>
          </a:prstGeom>
        </p:spPr>
        <p:txBody>
          <a:bodyPr/>
          <a:lstStyle>
            <a:lvl1pPr marL="0" indent="0" algn="l" defTabSz="914240" rtl="0" eaLnBrk="1" latinLnBrk="0" hangingPunct="1">
              <a:lnSpc>
                <a:spcPct val="100000"/>
              </a:lnSpc>
              <a:spcBef>
                <a:spcPts val="552"/>
              </a:spcBef>
              <a:spcAft>
                <a:spcPts val="800"/>
              </a:spcAft>
              <a:buFontTx/>
              <a:buNone/>
              <a:defRPr sz="2400" kern="1200">
                <a:solidFill>
                  <a:schemeClr val="tx1"/>
                </a:solidFill>
                <a:latin typeface="Corbel"/>
                <a:ea typeface="+mn-ea"/>
                <a:cs typeface="Corbel"/>
              </a:defRPr>
            </a:lvl1pPr>
            <a:lvl2pPr marL="835054" indent="-381533" algn="l" defTabSz="914240" rtl="0" eaLnBrk="1" latinLnBrk="0" hangingPunct="1">
              <a:lnSpc>
                <a:spcPct val="100000"/>
              </a:lnSpc>
              <a:spcBef>
                <a:spcPts val="24"/>
              </a:spcBef>
              <a:spcAft>
                <a:spcPct val="50000"/>
              </a:spcAft>
              <a:buClr>
                <a:schemeClr val="accent5"/>
              </a:buClr>
              <a:buSzPct val="80000"/>
              <a:buFont typeface="Arial"/>
              <a:buChar char="•"/>
              <a:defRPr sz="2000" kern="1200">
                <a:solidFill>
                  <a:schemeClr val="tx1"/>
                </a:solidFill>
                <a:latin typeface="Corbel"/>
                <a:ea typeface="+mn-ea"/>
                <a:cs typeface="Corbel"/>
              </a:defRPr>
            </a:lvl2pPr>
            <a:lvl3pPr marL="1155398" indent="-305946" algn="l" defTabSz="914240" rtl="0" eaLnBrk="1" latinLnBrk="0" hangingPunct="1">
              <a:lnSpc>
                <a:spcPct val="100000"/>
              </a:lnSpc>
              <a:spcBef>
                <a:spcPts val="336"/>
              </a:spcBef>
              <a:spcAft>
                <a:spcPct val="50000"/>
              </a:spcAft>
              <a:buClr>
                <a:schemeClr val="accent5"/>
              </a:buClr>
              <a:buSzPct val="90000"/>
              <a:buFont typeface="Lucida Grande"/>
              <a:buChar char="-"/>
              <a:defRPr sz="1800" kern="1200">
                <a:solidFill>
                  <a:schemeClr val="tx1"/>
                </a:solidFill>
                <a:latin typeface="Corbel"/>
                <a:ea typeface="+mn-ea"/>
                <a:cs typeface="Corbel"/>
              </a:defRPr>
            </a:lvl3pPr>
            <a:lvl4pPr marL="1522534" indent="-305946" algn="l" defTabSz="914240" rtl="0" eaLnBrk="1" latinLnBrk="0" hangingPunct="1">
              <a:lnSpc>
                <a:spcPct val="100000"/>
              </a:lnSpc>
              <a:spcBef>
                <a:spcPts val="336"/>
              </a:spcBef>
              <a:buClr>
                <a:schemeClr val="accent5"/>
              </a:buClr>
              <a:buFont typeface="Corbel" panose="020B0503020204020204" pitchFamily="34" charset="0"/>
              <a:buChar char="»"/>
              <a:defRPr sz="2000" kern="1200">
                <a:solidFill>
                  <a:schemeClr val="tx1"/>
                </a:solidFill>
                <a:latin typeface="KievitPro-Light"/>
                <a:ea typeface="+mn-ea"/>
                <a:cs typeface="KievitPro-Light"/>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90000"/>
              </a:lnSpc>
              <a:spcBef>
                <a:spcPts val="600"/>
              </a:spcBef>
              <a:spcAft>
                <a:spcPts val="300"/>
              </a:spcAft>
            </a:pPr>
            <a:r>
              <a:rPr lang="en-US" b="1" dirty="0">
                <a:solidFill>
                  <a:srgbClr val="56377C"/>
                </a:solidFill>
              </a:rPr>
              <a:t>Migration Tool </a:t>
            </a:r>
          </a:p>
          <a:p>
            <a:pPr>
              <a:lnSpc>
                <a:spcPct val="90000"/>
              </a:lnSpc>
              <a:spcBef>
                <a:spcPts val="600"/>
              </a:spcBef>
              <a:spcAft>
                <a:spcPts val="300"/>
              </a:spcAft>
            </a:pPr>
            <a:r>
              <a:rPr lang="en-US" sz="2000" dirty="0"/>
              <a:t>More efficient way of moving from older versions to newest version of platform:</a:t>
            </a:r>
          </a:p>
          <a:p>
            <a:pPr>
              <a:lnSpc>
                <a:spcPct val="90000"/>
              </a:lnSpc>
              <a:spcBef>
                <a:spcPts val="600"/>
              </a:spcBef>
              <a:spcAft>
                <a:spcPts val="300"/>
              </a:spcAft>
            </a:pPr>
            <a:r>
              <a:rPr lang="en-US" sz="2000" dirty="0"/>
              <a:t>Through Express Migration 3.0</a:t>
            </a:r>
          </a:p>
          <a:p>
            <a:pPr marL="225425" indent="-225425">
              <a:lnSpc>
                <a:spcPct val="90000"/>
              </a:lnSpc>
              <a:spcBef>
                <a:spcPts val="600"/>
              </a:spcBef>
              <a:spcAft>
                <a:spcPts val="300"/>
              </a:spcAft>
              <a:buClr>
                <a:srgbClr val="0C0B0B"/>
              </a:buClr>
              <a:buFont typeface="Arial" panose="020B0604020202020204" pitchFamily="34" charset="0"/>
              <a:buChar char="•"/>
            </a:pPr>
            <a:r>
              <a:rPr lang="en-GB" sz="1800" dirty="0">
                <a:solidFill>
                  <a:srgbClr val="51595F"/>
                </a:solidFill>
                <a:latin typeface="Corbel" charset="0"/>
                <a:ea typeface="Corbel" charset="0"/>
                <a:cs typeface="Corbel" charset="0"/>
              </a:rPr>
              <a:t>Support for 6.6, 7.2, 7.5, 8.0 </a:t>
            </a:r>
            <a:r>
              <a:rPr lang="en-GB" sz="1800" dirty="0">
                <a:solidFill>
                  <a:srgbClr val="51595F"/>
                </a:solidFill>
                <a:latin typeface="Corbel" charset="0"/>
                <a:ea typeface="Corbel" charset="0"/>
                <a:cs typeface="Corbel" charset="0"/>
                <a:sym typeface="Wingdings" panose="05000000000000000000" pitchFamily="2" charset="2"/>
              </a:rPr>
              <a:t> 9.0 GA</a:t>
            </a:r>
          </a:p>
          <a:p>
            <a:pPr marL="225425" indent="-225425">
              <a:lnSpc>
                <a:spcPct val="90000"/>
              </a:lnSpc>
              <a:spcBef>
                <a:spcPts val="600"/>
              </a:spcBef>
              <a:spcAft>
                <a:spcPts val="300"/>
              </a:spcAft>
              <a:buClr>
                <a:srgbClr val="0C0B0B"/>
              </a:buClr>
              <a:buFont typeface="Arial" panose="020B0604020202020204" pitchFamily="34" charset="0"/>
              <a:buChar char="•"/>
            </a:pPr>
            <a:r>
              <a:rPr lang="en-GB" sz="1800" dirty="0">
                <a:solidFill>
                  <a:srgbClr val="51595F"/>
                </a:solidFill>
                <a:latin typeface="Corbel" charset="0"/>
                <a:ea typeface="Corbel" charset="0"/>
                <a:cs typeface="Corbel" charset="0"/>
              </a:rPr>
              <a:t>Support for WFFM</a:t>
            </a:r>
          </a:p>
          <a:p>
            <a:pPr marL="225425" indent="-225425">
              <a:lnSpc>
                <a:spcPct val="90000"/>
              </a:lnSpc>
              <a:spcBef>
                <a:spcPts val="600"/>
              </a:spcBef>
              <a:spcAft>
                <a:spcPts val="300"/>
              </a:spcAft>
              <a:buClr>
                <a:srgbClr val="0C0B0B"/>
              </a:buClr>
              <a:buFont typeface="Arial" panose="020B0604020202020204" pitchFamily="34" charset="0"/>
              <a:buChar char="•"/>
            </a:pPr>
            <a:r>
              <a:rPr lang="en-GB" sz="1800" dirty="0">
                <a:solidFill>
                  <a:srgbClr val="51595F"/>
                </a:solidFill>
                <a:latin typeface="Corbel" charset="0"/>
                <a:ea typeface="Corbel" charset="0"/>
                <a:cs typeface="Corbel" charset="0"/>
              </a:rPr>
              <a:t>Quality improvements</a:t>
            </a:r>
            <a:endParaRPr lang="en-GB" sz="1800" dirty="0">
              <a:solidFill>
                <a:srgbClr val="51595F"/>
              </a:solidFill>
              <a:latin typeface="Corbel" charset="0"/>
              <a:ea typeface="Corbel" charset="0"/>
              <a:cs typeface="Corbel" charset="0"/>
              <a:sym typeface="Wingdings" panose="05000000000000000000" pitchFamily="2" charset="2"/>
            </a:endParaRPr>
          </a:p>
          <a:p>
            <a:pPr>
              <a:lnSpc>
                <a:spcPct val="90000"/>
              </a:lnSpc>
              <a:spcBef>
                <a:spcPts val="600"/>
              </a:spcBef>
              <a:spcAft>
                <a:spcPts val="300"/>
              </a:spcAft>
            </a:pPr>
            <a:endParaRPr lang="en-US" sz="2000" dirty="0"/>
          </a:p>
          <a:p>
            <a:pPr>
              <a:lnSpc>
                <a:spcPct val="90000"/>
              </a:lnSpc>
              <a:spcBef>
                <a:spcPts val="600"/>
              </a:spcBef>
              <a:spcAft>
                <a:spcPts val="300"/>
              </a:spcAft>
            </a:pPr>
            <a:r>
              <a:rPr lang="en-US" b="1" dirty="0">
                <a:solidFill>
                  <a:srgbClr val="56377C"/>
                </a:solidFill>
              </a:rPr>
              <a:t>Conversion Tool</a:t>
            </a:r>
            <a:endParaRPr lang="en-US" sz="2000" b="1" dirty="0">
              <a:solidFill>
                <a:srgbClr val="56377C"/>
              </a:solidFill>
            </a:endParaRPr>
          </a:p>
          <a:p>
            <a:pPr marL="225425" indent="-225425">
              <a:lnSpc>
                <a:spcPct val="90000"/>
              </a:lnSpc>
              <a:spcBef>
                <a:spcPts val="600"/>
              </a:spcBef>
              <a:spcAft>
                <a:spcPts val="300"/>
              </a:spcAft>
              <a:buClr>
                <a:srgbClr val="0C0B0B"/>
              </a:buClr>
              <a:buFont typeface="Arial" panose="020B0604020202020204" pitchFamily="34" charset="0"/>
              <a:buChar char="•"/>
            </a:pPr>
            <a:r>
              <a:rPr lang="en-GB" sz="1800" dirty="0">
                <a:solidFill>
                  <a:srgbClr val="51595F"/>
                </a:solidFill>
                <a:latin typeface="Corbel" charset="0"/>
                <a:ea typeface="Corbel" charset="0"/>
                <a:cs typeface="Corbel" charset="0"/>
              </a:rPr>
              <a:t>xDB migration </a:t>
            </a:r>
          </a:p>
          <a:p>
            <a:pPr>
              <a:lnSpc>
                <a:spcPct val="90000"/>
              </a:lnSpc>
              <a:spcBef>
                <a:spcPts val="600"/>
              </a:spcBef>
              <a:spcAft>
                <a:spcPts val="300"/>
              </a:spcAft>
            </a:pPr>
            <a:endParaRPr lang="en-GB" sz="2000" dirty="0">
              <a:solidFill>
                <a:srgbClr val="51595F"/>
              </a:solidFill>
              <a:latin typeface="Corbel" charset="0"/>
              <a:ea typeface="Corbel" charset="0"/>
              <a:cs typeface="Corbel" charset="0"/>
            </a:endParaRPr>
          </a:p>
          <a:p>
            <a:pPr marL="225425" indent="-225425">
              <a:lnSpc>
                <a:spcPct val="90000"/>
              </a:lnSpc>
              <a:spcBef>
                <a:spcPts val="600"/>
              </a:spcBef>
              <a:spcAft>
                <a:spcPts val="300"/>
              </a:spcAft>
              <a:buFont typeface="Arial" panose="020B0604020202020204" pitchFamily="34" charset="0"/>
              <a:buChar char="•"/>
            </a:pPr>
            <a:endParaRPr lang="en-GB" sz="2000" dirty="0">
              <a:solidFill>
                <a:srgbClr val="51595F"/>
              </a:solidFill>
              <a:latin typeface="Corbel" charset="0"/>
              <a:ea typeface="Corbel" charset="0"/>
              <a:cs typeface="Corbel" charset="0"/>
              <a:sym typeface="Wingdings" panose="05000000000000000000" pitchFamily="2" charset="2"/>
            </a:endParaRPr>
          </a:p>
          <a:p>
            <a:pPr>
              <a:lnSpc>
                <a:spcPct val="90000"/>
              </a:lnSpc>
              <a:spcBef>
                <a:spcPts val="600"/>
              </a:spcBef>
              <a:spcAft>
                <a:spcPts val="300"/>
              </a:spcAft>
            </a:pPr>
            <a:endParaRPr lang="en-US" dirty="0"/>
          </a:p>
        </p:txBody>
      </p:sp>
      <p:sp>
        <p:nvSpPr>
          <p:cNvPr id="18" name="TextBox 17"/>
          <p:cNvSpPr txBox="1"/>
          <p:nvPr/>
        </p:nvSpPr>
        <p:spPr>
          <a:xfrm>
            <a:off x="354828" y="6582148"/>
            <a:ext cx="9892648" cy="240579"/>
          </a:xfrm>
          <a:prstGeom prst="rect">
            <a:avLst/>
          </a:prstGeom>
          <a:noFill/>
        </p:spPr>
        <p:txBody>
          <a:bodyPr wrap="square" tIns="0" bIns="0" rtlCol="0">
            <a:noAutofit/>
          </a:bodyPr>
          <a:lstStyle/>
          <a:p>
            <a:r>
              <a:rPr lang="en-US" sz="800" b="0" dirty="0">
                <a:solidFill>
                  <a:schemeClr val="accent3">
                    <a:lumMod val="75000"/>
                  </a:schemeClr>
                </a:solidFill>
                <a:latin typeface="Corbel"/>
                <a:cs typeface="Corbel"/>
              </a:rPr>
              <a:t>© 2001-2017 Sitecore Corporation A/S. All rights reserved. Sitecore</a:t>
            </a:r>
            <a:r>
              <a:rPr lang="en-US" sz="800" b="0" baseline="30000" dirty="0">
                <a:solidFill>
                  <a:schemeClr val="accent3">
                    <a:lumMod val="75000"/>
                  </a:schemeClr>
                </a:solidFill>
                <a:latin typeface="Corbel"/>
                <a:cs typeface="Corbel"/>
              </a:rPr>
              <a:t>® </a:t>
            </a:r>
            <a:r>
              <a:rPr lang="en-US" sz="800" b="0" dirty="0">
                <a:solidFill>
                  <a:schemeClr val="accent3">
                    <a:lumMod val="75000"/>
                  </a:schemeClr>
                </a:solidFill>
                <a:latin typeface="Corbel"/>
                <a:cs typeface="Corbel"/>
              </a:rPr>
              <a:t>and Own the Experience</a:t>
            </a:r>
            <a:r>
              <a:rPr lang="en-US" sz="800" b="0" baseline="30000" dirty="0">
                <a:solidFill>
                  <a:schemeClr val="accent3">
                    <a:lumMod val="75000"/>
                  </a:schemeClr>
                </a:solidFill>
                <a:latin typeface="Corbel"/>
                <a:cs typeface="Corbel"/>
              </a:rPr>
              <a:t>®</a:t>
            </a:r>
            <a:r>
              <a:rPr lang="en-US" sz="800" b="0" dirty="0">
                <a:solidFill>
                  <a:schemeClr val="accent3">
                    <a:lumMod val="75000"/>
                  </a:schemeClr>
                </a:solidFill>
                <a:latin typeface="Corbel"/>
                <a:cs typeface="Corbel"/>
              </a:rPr>
              <a:t> are registered trademarks of Sitecore Corporation A/S. All other brand and product names are the property of their respective owners.</a:t>
            </a:r>
            <a:endParaRPr lang="en-US" sz="800" dirty="0">
              <a:solidFill>
                <a:schemeClr val="accent3">
                  <a:lumMod val="75000"/>
                </a:schemeClr>
              </a:solidFill>
              <a:latin typeface="Corbel"/>
              <a:cs typeface="Corbel"/>
            </a:endParaRPr>
          </a:p>
        </p:txBody>
      </p:sp>
      <p:sp>
        <p:nvSpPr>
          <p:cNvPr id="38" name="Title 2">
            <a:extLst>
              <a:ext uri="{FF2B5EF4-FFF2-40B4-BE49-F238E27FC236}">
                <a16:creationId xmlns:a16="http://schemas.microsoft.com/office/drawing/2014/main" xmlns="" id="{57BBE7A6-2FC5-4CAE-8733-2E36FC9E05E4}"/>
              </a:ext>
            </a:extLst>
          </p:cNvPr>
          <p:cNvSpPr txBox="1">
            <a:spLocks/>
          </p:cNvSpPr>
          <p:nvPr/>
        </p:nvSpPr>
        <p:spPr>
          <a:xfrm>
            <a:off x="439089" y="183018"/>
            <a:ext cx="8739463" cy="648999"/>
          </a:xfrm>
          <a:prstGeom prst="rect">
            <a:avLst/>
          </a:prstGeom>
        </p:spPr>
        <p:txBody>
          <a:bodyPr vert="horz"/>
          <a:lstStyle>
            <a:lvl1pPr algn="l" defTabSz="914240" rtl="0" eaLnBrk="1" latinLnBrk="0" hangingPunct="1">
              <a:lnSpc>
                <a:spcPct val="100000"/>
              </a:lnSpc>
              <a:spcBef>
                <a:spcPct val="0"/>
              </a:spcBef>
              <a:buNone/>
              <a:defRPr sz="3000" kern="1200" baseline="0">
                <a:solidFill>
                  <a:schemeClr val="bg1"/>
                </a:solidFill>
                <a:latin typeface="Corbel"/>
                <a:ea typeface="+mj-ea"/>
                <a:cs typeface="Corbel"/>
              </a:defRPr>
            </a:lvl1pPr>
          </a:lstStyle>
          <a:p>
            <a:endParaRPr lang="en-US" dirty="0">
              <a:latin typeface="Corbel" charset="0"/>
              <a:ea typeface="Corbel" charset="0"/>
              <a:cs typeface="Corbel" charset="0"/>
            </a:endParaRPr>
          </a:p>
        </p:txBody>
      </p:sp>
      <p:sp>
        <p:nvSpPr>
          <p:cNvPr id="2" name="Title 1"/>
          <p:cNvSpPr>
            <a:spLocks noGrp="1"/>
          </p:cNvSpPr>
          <p:nvPr>
            <p:ph type="title"/>
          </p:nvPr>
        </p:nvSpPr>
        <p:spPr/>
        <p:txBody>
          <a:bodyPr/>
          <a:lstStyle/>
          <a:p>
            <a:r>
              <a:rPr lang="en-US" dirty="0">
                <a:cs typeface="Corbel" charset="0"/>
              </a:rPr>
              <a:t>Streamlining migrations and upgrades</a:t>
            </a:r>
            <a:endParaRPr lang="en-US" dirty="0"/>
          </a:p>
        </p:txBody>
      </p:sp>
    </p:spTree>
    <p:extLst>
      <p:ext uri="{BB962C8B-B14F-4D97-AF65-F5344CB8AC3E}">
        <p14:creationId xmlns:p14="http://schemas.microsoft.com/office/powerpoint/2010/main" val="299629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9"/>
                                          </p:stCondLst>
                                        </p:cTn>
                                        <p:tgtEl>
                                          <p:spTgt spid="17"/>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nodeType="afterEffect">
                                  <p:stCondLst>
                                    <p:cond delay="0"/>
                                  </p:stCondLst>
                                  <p:childTnLst>
                                    <p:set>
                                      <p:cBhvr>
                                        <p:cTn id="9" dur="1" fill="hold">
                                          <p:stCondLst>
                                            <p:cond delay="1249"/>
                                          </p:stCondLst>
                                        </p:cTn>
                                        <p:tgtEl>
                                          <p:spTgt spid="21"/>
                                        </p:tgtEl>
                                        <p:attrNameLst>
                                          <p:attrName>style.visibility</p:attrName>
                                        </p:attrNameLst>
                                      </p:cBhvr>
                                      <p:to>
                                        <p:strVal val="visible"/>
                                      </p:to>
                                    </p:set>
                                  </p:childTnLst>
                                </p:cTn>
                              </p:par>
                            </p:childTnLst>
                          </p:cTn>
                        </p:par>
                        <p:par>
                          <p:cTn id="10" fill="hold">
                            <p:stCondLst>
                              <p:cond delay="1260"/>
                            </p:stCondLst>
                            <p:childTnLst>
                              <p:par>
                                <p:cTn id="11" presetID="1" presetClass="entr" presetSubtype="0" fill="hold" nodeType="afterEffect">
                                  <p:stCondLst>
                                    <p:cond delay="0"/>
                                  </p:stCondLst>
                                  <p:childTnLst>
                                    <p:set>
                                      <p:cBhvr>
                                        <p:cTn id="12" dur="1" fill="hold">
                                          <p:stCondLst>
                                            <p:cond delay="1249"/>
                                          </p:stCondLst>
                                        </p:cTn>
                                        <p:tgtEl>
                                          <p:spTgt spid="22"/>
                                        </p:tgtEl>
                                        <p:attrNameLst>
                                          <p:attrName>style.visibility</p:attrName>
                                        </p:attrNameLst>
                                      </p:cBhvr>
                                      <p:to>
                                        <p:strVal val="visible"/>
                                      </p:to>
                                    </p:set>
                                  </p:childTnLst>
                                </p:cTn>
                              </p:par>
                            </p:childTnLst>
                          </p:cTn>
                        </p:par>
                        <p:par>
                          <p:cTn id="13" fill="hold">
                            <p:stCondLst>
                              <p:cond delay="2510"/>
                            </p:stCondLst>
                            <p:childTnLst>
                              <p:par>
                                <p:cTn id="14" presetID="1" presetClass="entr" presetSubtype="0" fill="hold" nodeType="afterEffect">
                                  <p:stCondLst>
                                    <p:cond delay="0"/>
                                  </p:stCondLst>
                                  <p:childTnLst>
                                    <p:set>
                                      <p:cBhvr>
                                        <p:cTn id="15" dur="1" fill="hold">
                                          <p:stCondLst>
                                            <p:cond delay="124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600" dirty="0" smtClean="0"/>
              <a:t>   Rule-based </a:t>
            </a:r>
            <a:r>
              <a:rPr lang="en-US" sz="1600" dirty="0"/>
              <a:t>configuration uses rule definitions that </a:t>
            </a:r>
            <a:endParaRPr lang="en-US" sz="1600" dirty="0" smtClean="0"/>
          </a:p>
          <a:p>
            <a:r>
              <a:rPr lang="en-US" sz="1600" dirty="0" smtClean="0"/>
              <a:t>you </a:t>
            </a:r>
            <a:r>
              <a:rPr lang="en-US" sz="1600" dirty="0"/>
              <a:t>can set for each </a:t>
            </a:r>
            <a:r>
              <a:rPr lang="en-US" sz="1600" dirty="0" err="1"/>
              <a:t>Sitecore</a:t>
            </a:r>
            <a:r>
              <a:rPr lang="en-US" sz="1600" dirty="0"/>
              <a:t> instance. </a:t>
            </a:r>
            <a:endParaRPr lang="en-US" sz="1600" dirty="0" smtClean="0"/>
          </a:p>
          <a:p>
            <a:r>
              <a:rPr lang="en-US" sz="1600" dirty="0" smtClean="0"/>
              <a:t>    </a:t>
            </a:r>
            <a:r>
              <a:rPr lang="en-US" sz="1600" dirty="0" err="1" smtClean="0"/>
              <a:t>Sitecore</a:t>
            </a:r>
            <a:r>
              <a:rPr lang="en-US" sz="1600" dirty="0" smtClean="0"/>
              <a:t> </a:t>
            </a:r>
            <a:r>
              <a:rPr lang="en-US" sz="1600" dirty="0"/>
              <a:t>uses the values of these rule definitions to </a:t>
            </a:r>
            <a:r>
              <a:rPr lang="en-US" sz="1600" dirty="0" smtClean="0"/>
              <a:t>determine</a:t>
            </a:r>
          </a:p>
          <a:p>
            <a:r>
              <a:rPr lang="en-US" sz="1600" dirty="0" smtClean="0"/>
              <a:t> </a:t>
            </a:r>
            <a:r>
              <a:rPr lang="en-US" sz="1600" dirty="0"/>
              <a:t>whether </a:t>
            </a:r>
            <a:r>
              <a:rPr lang="en-US" sz="1600" dirty="0" err="1"/>
              <a:t>Sitecore</a:t>
            </a:r>
            <a:r>
              <a:rPr lang="en-US" sz="1600" dirty="0"/>
              <a:t> should apply the </a:t>
            </a:r>
            <a:r>
              <a:rPr lang="en-US" sz="1600" dirty="0" smtClean="0"/>
              <a:t>settings</a:t>
            </a:r>
          </a:p>
          <a:p>
            <a:r>
              <a:rPr lang="en-US" sz="1600" dirty="0" smtClean="0"/>
              <a:t> </a:t>
            </a:r>
            <a:r>
              <a:rPr lang="en-US" sz="1600" dirty="0"/>
              <a:t>from configuration files and patch files</a:t>
            </a:r>
            <a:r>
              <a:rPr lang="en-US" sz="1600" dirty="0" smtClean="0"/>
              <a:t>.</a:t>
            </a:r>
          </a:p>
          <a:p>
            <a:endParaRPr lang="en-US" sz="1600" dirty="0"/>
          </a:p>
          <a:p>
            <a:r>
              <a:rPr lang="en-US" sz="1600" dirty="0" smtClean="0"/>
              <a:t>   Example:</a:t>
            </a:r>
          </a:p>
          <a:p>
            <a:r>
              <a:rPr lang="en-US" sz="1600" dirty="0" smtClean="0"/>
              <a:t>   Define the role of the server in </a:t>
            </a:r>
            <a:r>
              <a:rPr lang="en-US" sz="1600" dirty="0" err="1" smtClean="0"/>
              <a:t>web.config</a:t>
            </a:r>
            <a:endParaRPr lang="en-US" sz="1600" dirty="0" smtClean="0"/>
          </a:p>
          <a:p>
            <a:endParaRPr lang="en-US" sz="1600" dirty="0" smtClean="0"/>
          </a:p>
          <a:p>
            <a:endParaRPr lang="en-US" sz="1600" dirty="0"/>
          </a:p>
          <a:p>
            <a:endParaRPr lang="en-US" sz="1600" dirty="0" smtClean="0"/>
          </a:p>
          <a:p>
            <a:r>
              <a:rPr lang="en-US" sz="1600" dirty="0" smtClean="0"/>
              <a:t>    Define every setting on </a:t>
            </a:r>
            <a:r>
              <a:rPr lang="en-US" sz="1600" dirty="0" err="1" smtClean="0"/>
              <a:t>config</a:t>
            </a:r>
            <a:r>
              <a:rPr lang="en-US" sz="1600" dirty="0" smtClean="0"/>
              <a:t> files: </a:t>
            </a:r>
            <a:endParaRPr lang="en-US" sz="1600" dirty="0"/>
          </a:p>
        </p:txBody>
      </p:sp>
      <p:sp>
        <p:nvSpPr>
          <p:cNvPr id="3" name="Title 2"/>
          <p:cNvSpPr>
            <a:spLocks noGrp="1"/>
          </p:cNvSpPr>
          <p:nvPr>
            <p:ph type="title"/>
          </p:nvPr>
        </p:nvSpPr>
        <p:spPr/>
        <p:txBody>
          <a:bodyPr/>
          <a:lstStyle/>
          <a:p>
            <a:r>
              <a:rPr lang="en-US" sz="3200" dirty="0"/>
              <a:t>Rule-based configuration</a:t>
            </a:r>
            <a:endParaRPr lang="en-US" dirty="0"/>
          </a:p>
        </p:txBody>
      </p:sp>
      <p:sp>
        <p:nvSpPr>
          <p:cNvPr id="8" name="Rectangle 6"/>
          <p:cNvSpPr>
            <a:spLocks noChangeArrowheads="1"/>
          </p:cNvSpPr>
          <p:nvPr/>
        </p:nvSpPr>
        <p:spPr bwMode="auto">
          <a:xfrm>
            <a:off x="641131" y="523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nsolas" panose="020B0609020204030204" pitchFamily="49" charset="0"/>
              </a:rPr>
              <a:t>&lt;</a:t>
            </a:r>
            <a:r>
              <a:rPr kumimoji="0" lang="en-US" altLang="en-US" sz="1000" b="1" i="0" u="none" strike="noStrike" cap="none" normalizeH="0" baseline="0" dirty="0" smtClean="0">
                <a:ln>
                  <a:noFill/>
                </a:ln>
                <a:solidFill>
                  <a:srgbClr val="006699"/>
                </a:solidFill>
                <a:effectLst/>
                <a:latin typeface="Consolas" panose="020B0609020204030204" pitchFamily="49" charset="0"/>
              </a:rPr>
              <a:t>agent</a:t>
            </a:r>
            <a:r>
              <a:rPr kumimoji="0" lang="en-US" altLang="en-US" sz="1300" b="0" i="0" u="none" strike="noStrike" cap="none" normalizeH="0" baseline="0" dirty="0" smtClean="0">
                <a:ln>
                  <a:noFill/>
                </a:ln>
                <a:solidFill>
                  <a:srgbClr val="474747"/>
                </a:solidFill>
                <a:effectLst/>
                <a:latin typeface="Consolas" panose="020B0609020204030204" pitchFamily="49" charset="0"/>
              </a:rPr>
              <a:t> </a:t>
            </a:r>
            <a:r>
              <a:rPr kumimoji="0" lang="en-US" altLang="en-US" sz="1000" b="0" i="0" u="none" strike="noStrike" cap="none" normalizeH="0" baseline="0" dirty="0" smtClean="0">
                <a:ln>
                  <a:noFill/>
                </a:ln>
                <a:solidFill>
                  <a:srgbClr val="808080"/>
                </a:solidFill>
                <a:effectLst/>
                <a:latin typeface="Consolas" panose="020B0609020204030204" pitchFamily="49" charset="0"/>
              </a:rPr>
              <a:t>type</a:t>
            </a:r>
            <a:r>
              <a:rPr kumimoji="0" lang="en-US" altLang="en-US" sz="1000" b="0" i="0" u="none" strike="noStrike" cap="none" normalizeH="0" baseline="0" dirty="0" smtClean="0">
                <a:ln>
                  <a:noFill/>
                </a:ln>
                <a:solidFill>
                  <a:srgbClr val="000000"/>
                </a:solidFill>
                <a:effectLst/>
                <a:latin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rPr>
              <a:t>"</a:t>
            </a:r>
            <a:r>
              <a:rPr kumimoji="0" lang="en-US" altLang="en-US" sz="1000" b="0" i="0" u="none" strike="noStrike" cap="none" normalizeH="0" baseline="0" dirty="0" err="1" smtClean="0">
                <a:ln>
                  <a:noFill/>
                </a:ln>
                <a:solidFill>
                  <a:srgbClr val="0000FF"/>
                </a:solidFill>
                <a:effectLst/>
                <a:latin typeface="Consolas" panose="020B0609020204030204" pitchFamily="49" charset="0"/>
              </a:rPr>
              <a:t>Sitecore.Tasks.HtmlCacheClearAgent</a:t>
            </a:r>
            <a:r>
              <a:rPr kumimoji="0" lang="en-US" altLang="en-US" sz="1000" b="0" i="0" u="none" strike="noStrike" cap="none" normalizeH="0" baseline="0" dirty="0" smtClean="0">
                <a:ln>
                  <a:noFill/>
                </a:ln>
                <a:solidFill>
                  <a:srgbClr val="0000FF"/>
                </a:solidFill>
                <a:effectLst/>
                <a:latin typeface="Consolas" panose="020B0609020204030204" pitchFamily="49" charset="0"/>
              </a:rPr>
              <a:t>"</a:t>
            </a:r>
            <a:r>
              <a:rPr kumimoji="0" lang="en-US" altLang="en-US" sz="1300" b="0" i="0" u="none" strike="noStrike" cap="none" normalizeH="0" baseline="0" dirty="0" smtClean="0">
                <a:ln>
                  <a:noFill/>
                </a:ln>
                <a:solidFill>
                  <a:srgbClr val="474747"/>
                </a:solidFill>
                <a:effectLst/>
                <a:latin typeface="Consolas" panose="020B0609020204030204" pitchFamily="49" charset="0"/>
              </a:rPr>
              <a:t> </a:t>
            </a:r>
            <a:r>
              <a:rPr kumimoji="0" lang="en-US" altLang="en-US" sz="1000" b="0" i="0" u="none" strike="noStrike" cap="none" normalizeH="0" baseline="0" dirty="0" err="1" smtClean="0">
                <a:ln>
                  <a:noFill/>
                </a:ln>
                <a:solidFill>
                  <a:srgbClr val="808080"/>
                </a:solidFill>
                <a:effectLst/>
                <a:latin typeface="Consolas" panose="020B0609020204030204" pitchFamily="49" charset="0"/>
              </a:rPr>
              <a:t>role:require</a:t>
            </a:r>
            <a:r>
              <a:rPr kumimoji="0" lang="en-US" altLang="en-US" sz="1000" b="0" i="0" u="none" strike="noStrike" cap="none" normalizeH="0" baseline="0" dirty="0" smtClean="0">
                <a:ln>
                  <a:noFill/>
                </a:ln>
                <a:solidFill>
                  <a:srgbClr val="000000"/>
                </a:solidFill>
                <a:effectLst/>
                <a:latin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rPr>
              <a:t>"</a:t>
            </a:r>
            <a:r>
              <a:rPr kumimoji="0" lang="en-US" altLang="en-US" sz="1000" b="0" i="0" u="none" strike="noStrike" cap="none" normalizeH="0" baseline="0" dirty="0" err="1" smtClean="0">
                <a:ln>
                  <a:noFill/>
                </a:ln>
                <a:solidFill>
                  <a:srgbClr val="0000FF"/>
                </a:solidFill>
                <a:effectLst/>
                <a:latin typeface="Consolas" panose="020B0609020204030204" pitchFamily="49" charset="0"/>
              </a:rPr>
              <a:t>ContentManagement</a:t>
            </a:r>
            <a:r>
              <a:rPr kumimoji="0" lang="en-US" altLang="en-US" sz="1000" b="0" i="0" u="none" strike="noStrike" cap="none" normalizeH="0" baseline="0" dirty="0" smtClean="0">
                <a:ln>
                  <a:noFill/>
                </a:ln>
                <a:solidFill>
                  <a:srgbClr val="0000FF"/>
                </a:solidFill>
                <a:effectLst/>
                <a:latin typeface="Consolas" panose="020B0609020204030204" pitchFamily="49" charset="0"/>
              </a:rPr>
              <a:t>"</a:t>
            </a:r>
            <a:r>
              <a:rPr kumimoji="0" lang="en-US" altLang="en-US" sz="10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474747"/>
                </a:solidFill>
                <a:effectLst/>
                <a:latin typeface="Consolas" panose="020B0609020204030204" pitchFamily="49" charset="0"/>
              </a:rPr>
              <a:t>  </a:t>
            </a:r>
            <a:r>
              <a:rPr kumimoji="0" lang="en-US" altLang="en-US" sz="1000" b="0" i="0" u="none" strike="noStrike" cap="none" normalizeH="0" baseline="0" dirty="0" smtClean="0">
                <a:ln>
                  <a:noFill/>
                </a:ln>
                <a:solidFill>
                  <a:srgbClr val="000000"/>
                </a:solidFill>
                <a:effectLst/>
                <a:latin typeface="Consolas" panose="020B0609020204030204" pitchFamily="49" charset="0"/>
              </a:rPr>
              <a:t>&lt;</a:t>
            </a:r>
            <a:r>
              <a:rPr kumimoji="0" lang="en-US" altLang="en-US" sz="1000" b="1" i="0" u="none" strike="noStrike" cap="none" normalizeH="0" baseline="0" dirty="0" err="1" smtClean="0">
                <a:ln>
                  <a:noFill/>
                </a:ln>
                <a:solidFill>
                  <a:srgbClr val="006699"/>
                </a:solidFill>
                <a:effectLst/>
                <a:latin typeface="Consolas" panose="020B0609020204030204" pitchFamily="49" charset="0"/>
              </a:rPr>
              <a:t>patch:attribute</a:t>
            </a:r>
            <a:r>
              <a:rPr kumimoji="0" lang="en-US" altLang="en-US" sz="1300" b="0" i="0" u="none" strike="noStrike" cap="none" normalizeH="0" baseline="0" dirty="0" smtClean="0">
                <a:ln>
                  <a:noFill/>
                </a:ln>
                <a:solidFill>
                  <a:srgbClr val="474747"/>
                </a:solidFill>
                <a:effectLst/>
                <a:latin typeface="Consolas" panose="020B0609020204030204" pitchFamily="49" charset="0"/>
              </a:rPr>
              <a:t> </a:t>
            </a:r>
            <a:r>
              <a:rPr kumimoji="0" lang="en-US" altLang="en-US" sz="1000" b="0" i="0" u="none" strike="noStrike" cap="none" normalizeH="0" baseline="0" dirty="0" smtClean="0">
                <a:ln>
                  <a:noFill/>
                </a:ln>
                <a:solidFill>
                  <a:srgbClr val="808080"/>
                </a:solidFill>
                <a:effectLst/>
                <a:latin typeface="Consolas" panose="020B0609020204030204" pitchFamily="49" charset="0"/>
              </a:rPr>
              <a:t>name</a:t>
            </a:r>
            <a:r>
              <a:rPr kumimoji="0" lang="en-US" altLang="en-US" sz="1000" b="0" i="0" u="none" strike="noStrike" cap="none" normalizeH="0" baseline="0" dirty="0" smtClean="0">
                <a:ln>
                  <a:noFill/>
                </a:ln>
                <a:solidFill>
                  <a:srgbClr val="000000"/>
                </a:solidFill>
                <a:effectLst/>
                <a:latin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rPr>
              <a:t>"interval"</a:t>
            </a:r>
            <a:r>
              <a:rPr kumimoji="0" lang="en-US" altLang="en-US" sz="1000" b="0" i="0" u="none" strike="noStrike" cap="none" normalizeH="0" baseline="0" dirty="0" smtClean="0">
                <a:ln>
                  <a:noFill/>
                </a:ln>
                <a:solidFill>
                  <a:srgbClr val="000000"/>
                </a:solidFill>
                <a:effectLst/>
                <a:latin typeface="Consolas" panose="020B0609020204030204" pitchFamily="49" charset="0"/>
              </a:rPr>
              <a:t>&gt;00:05:00&lt;/</a:t>
            </a:r>
            <a:r>
              <a:rPr kumimoji="0" lang="en-US" altLang="en-US" sz="1000" b="1" i="0" u="none" strike="noStrike" cap="none" normalizeH="0" baseline="0" dirty="0" err="1" smtClean="0">
                <a:ln>
                  <a:noFill/>
                </a:ln>
                <a:solidFill>
                  <a:srgbClr val="006699"/>
                </a:solidFill>
                <a:effectLst/>
                <a:latin typeface="Consolas" panose="020B0609020204030204" pitchFamily="49" charset="0"/>
              </a:rPr>
              <a:t>patch:attribute</a:t>
            </a:r>
            <a:r>
              <a:rPr kumimoji="0" lang="en-US" altLang="en-US" sz="10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nsolas" panose="020B0609020204030204" pitchFamily="49" charset="0"/>
              </a:rPr>
              <a:t>&lt;/</a:t>
            </a:r>
            <a:r>
              <a:rPr kumimoji="0" lang="en-US" altLang="en-US" sz="1000" b="1" i="0" u="none" strike="noStrike" cap="none" normalizeH="0" baseline="0" dirty="0" smtClean="0">
                <a:ln>
                  <a:noFill/>
                </a:ln>
                <a:solidFill>
                  <a:srgbClr val="006699"/>
                </a:solidFill>
                <a:effectLst/>
                <a:latin typeface="Consolas" panose="020B0609020204030204" pitchFamily="49" charset="0"/>
              </a:rPr>
              <a:t>agent</a:t>
            </a:r>
            <a:r>
              <a:rPr kumimoji="0" lang="en-US" altLang="en-US" sz="10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8"/>
          <p:cNvSpPr>
            <a:spLocks noChangeArrowheads="1"/>
          </p:cNvSpPr>
          <p:nvPr/>
        </p:nvSpPr>
        <p:spPr bwMode="auto">
          <a:xfrm>
            <a:off x="641131" y="38557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nsolas" panose="020B0609020204030204" pitchFamily="49" charset="0"/>
              </a:rPr>
              <a:t>&lt;</a:t>
            </a:r>
            <a:r>
              <a:rPr kumimoji="0" lang="en-US" altLang="en-US" sz="1000" b="1" i="0" u="none" strike="noStrike" cap="none" normalizeH="0" baseline="0" dirty="0" err="1" smtClean="0">
                <a:ln>
                  <a:noFill/>
                </a:ln>
                <a:solidFill>
                  <a:srgbClr val="006699"/>
                </a:solidFill>
                <a:effectLst/>
                <a:latin typeface="Consolas" panose="020B0609020204030204" pitchFamily="49" charset="0"/>
              </a:rPr>
              <a:t>AppSettings</a:t>
            </a:r>
            <a:r>
              <a:rPr kumimoji="0" lang="en-US" altLang="en-US" sz="10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474747"/>
                </a:solidFill>
                <a:effectLst/>
                <a:latin typeface="Consolas" panose="020B0609020204030204" pitchFamily="49" charset="0"/>
              </a:rPr>
              <a:t>  </a:t>
            </a:r>
            <a:r>
              <a:rPr kumimoji="0" lang="en-US" altLang="en-US" sz="1000" b="0" i="0" u="none" strike="noStrike" cap="none" normalizeH="0" baseline="0" dirty="0" smtClean="0">
                <a:ln>
                  <a:noFill/>
                </a:ln>
                <a:solidFill>
                  <a:srgbClr val="000000"/>
                </a:solidFill>
                <a:effectLst/>
                <a:latin typeface="Consolas" panose="020B0609020204030204" pitchFamily="49" charset="0"/>
              </a:rPr>
              <a:t>&lt;</a:t>
            </a:r>
            <a:r>
              <a:rPr kumimoji="0" lang="en-US" altLang="en-US" sz="1000" b="1" i="0" u="none" strike="noStrike" cap="none" normalizeH="0" baseline="0" dirty="0" smtClean="0">
                <a:ln>
                  <a:noFill/>
                </a:ln>
                <a:solidFill>
                  <a:srgbClr val="006699"/>
                </a:solidFill>
                <a:effectLst/>
                <a:latin typeface="Consolas" panose="020B0609020204030204" pitchFamily="49" charset="0"/>
              </a:rPr>
              <a:t>add</a:t>
            </a:r>
            <a:r>
              <a:rPr kumimoji="0" lang="en-US" altLang="en-US" sz="1300" b="0" i="0" u="none" strike="noStrike" cap="none" normalizeH="0" baseline="0" dirty="0" smtClean="0">
                <a:ln>
                  <a:noFill/>
                </a:ln>
                <a:solidFill>
                  <a:srgbClr val="474747"/>
                </a:solidFill>
                <a:effectLst/>
                <a:latin typeface="Consolas" panose="020B0609020204030204" pitchFamily="49" charset="0"/>
              </a:rPr>
              <a:t> </a:t>
            </a:r>
            <a:r>
              <a:rPr kumimoji="0" lang="en-US" altLang="en-US" sz="1000" b="0" i="0" u="none" strike="noStrike" cap="none" normalizeH="0" baseline="0" dirty="0" smtClean="0">
                <a:ln>
                  <a:noFill/>
                </a:ln>
                <a:solidFill>
                  <a:srgbClr val="808080"/>
                </a:solidFill>
                <a:effectLst/>
                <a:latin typeface="Consolas" panose="020B0609020204030204" pitchFamily="49" charset="0"/>
              </a:rPr>
              <a:t>key</a:t>
            </a:r>
            <a:r>
              <a:rPr kumimoji="0" lang="en-US" altLang="en-US" sz="1000" b="0" i="0" u="none" strike="noStrike" cap="none" normalizeH="0" baseline="0" dirty="0" smtClean="0">
                <a:ln>
                  <a:noFill/>
                </a:ln>
                <a:solidFill>
                  <a:srgbClr val="000000"/>
                </a:solidFill>
                <a:effectLst/>
                <a:latin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rPr>
              <a:t>"</a:t>
            </a:r>
            <a:r>
              <a:rPr kumimoji="0" lang="en-US" altLang="en-US" sz="1000" b="0" i="0" u="none" strike="noStrike" cap="none" normalizeH="0" baseline="0" dirty="0" err="1" smtClean="0">
                <a:ln>
                  <a:noFill/>
                </a:ln>
                <a:solidFill>
                  <a:srgbClr val="0000FF"/>
                </a:solidFill>
                <a:effectLst/>
                <a:latin typeface="Consolas" panose="020B0609020204030204" pitchFamily="49" charset="0"/>
              </a:rPr>
              <a:t>role:define</a:t>
            </a:r>
            <a:r>
              <a:rPr kumimoji="0" lang="en-US" altLang="en-US" sz="1000" b="0" i="0" u="none" strike="noStrike" cap="none" normalizeH="0" baseline="0" dirty="0" smtClean="0">
                <a:ln>
                  <a:noFill/>
                </a:ln>
                <a:solidFill>
                  <a:srgbClr val="0000FF"/>
                </a:solidFill>
                <a:effectLst/>
                <a:latin typeface="Consolas" panose="020B0609020204030204" pitchFamily="49" charset="0"/>
              </a:rPr>
              <a:t>"</a:t>
            </a:r>
            <a:r>
              <a:rPr kumimoji="0" lang="en-US" altLang="en-US" sz="1300" b="0" i="0" u="none" strike="noStrike" cap="none" normalizeH="0" baseline="0" dirty="0" smtClean="0">
                <a:ln>
                  <a:noFill/>
                </a:ln>
                <a:solidFill>
                  <a:srgbClr val="474747"/>
                </a:solidFill>
                <a:effectLst/>
                <a:latin typeface="Consolas" panose="020B0609020204030204" pitchFamily="49" charset="0"/>
              </a:rPr>
              <a:t> </a:t>
            </a:r>
            <a:r>
              <a:rPr kumimoji="0" lang="en-US" altLang="en-US" sz="1000" b="0" i="0" u="none" strike="noStrike" cap="none" normalizeH="0" baseline="0" dirty="0" smtClean="0">
                <a:ln>
                  <a:noFill/>
                </a:ln>
                <a:solidFill>
                  <a:srgbClr val="808080"/>
                </a:solidFill>
                <a:effectLst/>
                <a:latin typeface="Consolas" panose="020B0609020204030204" pitchFamily="49" charset="0"/>
              </a:rPr>
              <a:t>value</a:t>
            </a:r>
            <a:r>
              <a:rPr kumimoji="0" lang="en-US" altLang="en-US" sz="1000" b="0" i="0" u="none" strike="noStrike" cap="none" normalizeH="0" baseline="0" dirty="0" smtClean="0">
                <a:ln>
                  <a:noFill/>
                </a:ln>
                <a:solidFill>
                  <a:srgbClr val="000000"/>
                </a:solidFill>
                <a:effectLst/>
                <a:latin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rPr>
              <a:t>"</a:t>
            </a:r>
            <a:r>
              <a:rPr kumimoji="0" lang="en-US" altLang="en-US" sz="1000" b="0" i="0" u="none" strike="noStrike" cap="none" normalizeH="0" baseline="0" dirty="0" err="1" smtClean="0">
                <a:ln>
                  <a:noFill/>
                </a:ln>
                <a:solidFill>
                  <a:srgbClr val="0000FF"/>
                </a:solidFill>
                <a:effectLst/>
                <a:latin typeface="Consolas" panose="020B0609020204030204" pitchFamily="49" charset="0"/>
              </a:rPr>
              <a:t>ContentManagement</a:t>
            </a:r>
            <a:r>
              <a:rPr kumimoji="0" lang="en-US" altLang="en-US" sz="1000" b="0" i="0" u="none" strike="noStrike" cap="none" normalizeH="0" baseline="0" dirty="0" smtClean="0">
                <a:ln>
                  <a:noFill/>
                </a:ln>
                <a:solidFill>
                  <a:srgbClr val="0000FF"/>
                </a:solidFill>
                <a:effectLst/>
                <a:latin typeface="Consolas" panose="020B0609020204030204" pitchFamily="49" charset="0"/>
              </a:rPr>
              <a:t>, Processing, Reporting"</a:t>
            </a:r>
            <a:r>
              <a:rPr kumimoji="0" lang="en-US" altLang="en-US" sz="1000" b="0" i="0" u="none" strike="noStrike" cap="none" normalizeH="0" baseline="0" dirty="0" smtClean="0">
                <a:ln>
                  <a:noFill/>
                </a:ln>
                <a:solidFill>
                  <a:srgbClr val="000000"/>
                </a:solidFill>
                <a:effectLst/>
                <a:latin typeface="Consolas" panose="020B0609020204030204" pitchFamily="49" charset="0"/>
              </a:rPr>
              <a:t>/&gt;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nsolas" panose="020B0609020204030204" pitchFamily="49" charset="0"/>
              </a:rPr>
              <a:t>&lt;/</a:t>
            </a:r>
            <a:r>
              <a:rPr kumimoji="0" lang="en-US" altLang="en-US" sz="1000" b="1" i="0" u="none" strike="noStrike" cap="none" normalizeH="0" baseline="0" dirty="0" err="1" smtClean="0">
                <a:ln>
                  <a:noFill/>
                </a:ln>
                <a:solidFill>
                  <a:srgbClr val="006699"/>
                </a:solidFill>
                <a:effectLst/>
                <a:latin typeface="Consolas" panose="020B0609020204030204" pitchFamily="49" charset="0"/>
              </a:rPr>
              <a:t>AppSettings</a:t>
            </a:r>
            <a:r>
              <a:rPr kumimoji="0" lang="en-US" altLang="en-US" sz="1000" b="0" i="0" u="none" strike="noStrike" cap="none" normalizeH="0" baseline="0" dirty="0" smtClean="0">
                <a:ln>
                  <a:noFill/>
                </a:ln>
                <a:solidFill>
                  <a:srgbClr val="000000"/>
                </a:solidFill>
                <a:effectLst/>
                <a:latin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3139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06860" y="563414"/>
            <a:ext cx="3088820" cy="6372241"/>
          </a:xfrm>
          <a:prstGeom prst="rect">
            <a:avLst/>
          </a:prstGeom>
        </p:spPr>
      </p:pic>
      <p:sp>
        <p:nvSpPr>
          <p:cNvPr id="5" name="Slide Number Placeholder 2"/>
          <p:cNvSpPr txBox="1">
            <a:spLocks/>
          </p:cNvSpPr>
          <p:nvPr/>
        </p:nvSpPr>
        <p:spPr>
          <a:xfrm>
            <a:off x="10574565" y="6497320"/>
            <a:ext cx="1184955" cy="249555"/>
          </a:xfrm>
          <a:prstGeom prst="rect">
            <a:avLst/>
          </a:prstGeom>
        </p:spPr>
        <p:txBody>
          <a:bodyPr/>
          <a:lst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a:lstStyle>
          <a:p>
            <a:fld id="{C22AD53A-4A31-1849-8930-A19B857CB4AE}" type="slidenum">
              <a:rPr lang="en-US" smtClean="0"/>
              <a:pPr/>
              <a:t>17</a:t>
            </a:fld>
            <a:endParaRPr lang="en-US"/>
          </a:p>
        </p:txBody>
      </p: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8099" y="871429"/>
            <a:ext cx="3044951" cy="6084586"/>
          </a:xfrm>
          <a:prstGeom prst="rect">
            <a:avLst/>
          </a:prstGeom>
          <a:ln>
            <a:noFill/>
          </a:ln>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t="-52"/>
          <a:stretch/>
        </p:blipFill>
        <p:spPr>
          <a:xfrm>
            <a:off x="6068762" y="891672"/>
            <a:ext cx="3044950" cy="6110036"/>
          </a:xfrm>
          <a:prstGeom prst="rect">
            <a:avLst/>
          </a:prstGeom>
          <a:ln>
            <a:noFill/>
          </a:ln>
        </p:spPr>
      </p:pic>
      <p:pic>
        <p:nvPicPr>
          <p:cNvPr id="8" name="Picture 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 y="866232"/>
            <a:ext cx="3044952" cy="6089784"/>
          </a:xfrm>
          <a:prstGeom prst="rect">
            <a:avLst/>
          </a:prstGeom>
          <a:ln>
            <a:noFill/>
          </a:ln>
        </p:spPr>
      </p:pic>
      <p:sp>
        <p:nvSpPr>
          <p:cNvPr id="9" name="Oval 8"/>
          <p:cNvSpPr/>
          <p:nvPr/>
        </p:nvSpPr>
        <p:spPr>
          <a:xfrm>
            <a:off x="246889" y="2328982"/>
            <a:ext cx="2551176" cy="254795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2400" b="1">
                <a:latin typeface="Corbel" panose="020B0503020204020204" pitchFamily="34" charset="0"/>
              </a:rPr>
              <a:t>Native </a:t>
            </a:r>
          </a:p>
          <a:p>
            <a:pPr algn="ctr"/>
            <a:r>
              <a:rPr lang="en-US" sz="2400" b="1">
                <a:latin typeface="Corbel" panose="020B0503020204020204" pitchFamily="34" charset="0"/>
              </a:rPr>
              <a:t>Personalization</a:t>
            </a:r>
            <a:endParaRPr lang="en-US" sz="2000" b="1">
              <a:latin typeface="Corbel" panose="020B0503020204020204" pitchFamily="34" charset="0"/>
            </a:endParaRPr>
          </a:p>
        </p:txBody>
      </p:sp>
      <p:sp>
        <p:nvSpPr>
          <p:cNvPr id="10" name="Oval 9"/>
          <p:cNvSpPr/>
          <p:nvPr/>
        </p:nvSpPr>
        <p:spPr>
          <a:xfrm>
            <a:off x="3284986" y="2432220"/>
            <a:ext cx="2551176" cy="2547950"/>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2400" b="1">
                <a:latin typeface="Corbel" panose="020B0503020204020204" pitchFamily="34" charset="0"/>
              </a:rPr>
              <a:t>Testing &amp; </a:t>
            </a:r>
          </a:p>
          <a:p>
            <a:pPr algn="ctr"/>
            <a:r>
              <a:rPr lang="en-US" sz="2400" b="1">
                <a:latin typeface="Corbel" panose="020B0503020204020204" pitchFamily="34" charset="0"/>
              </a:rPr>
              <a:t>Optimization</a:t>
            </a:r>
          </a:p>
        </p:txBody>
      </p:sp>
      <p:sp>
        <p:nvSpPr>
          <p:cNvPr id="11" name="Oval 10"/>
          <p:cNvSpPr/>
          <p:nvPr/>
        </p:nvSpPr>
        <p:spPr>
          <a:xfrm>
            <a:off x="6329936" y="2491213"/>
            <a:ext cx="2551176" cy="2547950"/>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2400" b="1">
                <a:latin typeface="Corbel" panose="020B0503020204020204" pitchFamily="34" charset="0"/>
              </a:rPr>
              <a:t>Marketing</a:t>
            </a:r>
          </a:p>
          <a:p>
            <a:pPr algn="ctr"/>
            <a:r>
              <a:rPr lang="en-US" sz="2400" b="1">
                <a:latin typeface="Corbel" panose="020B0503020204020204" pitchFamily="34" charset="0"/>
              </a:rPr>
              <a:t>Automation</a:t>
            </a:r>
            <a:endParaRPr lang="en-US" sz="2000" b="1">
              <a:latin typeface="Corbel" panose="020B0503020204020204" pitchFamily="34" charset="0"/>
            </a:endParaRPr>
          </a:p>
        </p:txBody>
      </p:sp>
      <p:sp>
        <p:nvSpPr>
          <p:cNvPr id="12" name="Oval 11"/>
          <p:cNvSpPr/>
          <p:nvPr/>
        </p:nvSpPr>
        <p:spPr>
          <a:xfrm>
            <a:off x="9382824" y="2493712"/>
            <a:ext cx="2551176" cy="2547950"/>
          </a:xfrm>
          <a:prstGeom prst="ellipse">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2400" b="1">
                <a:latin typeface="Corbel" panose="020B0503020204020204" pitchFamily="34" charset="0"/>
              </a:rPr>
              <a:t>One Connected</a:t>
            </a:r>
          </a:p>
          <a:p>
            <a:pPr algn="ctr"/>
            <a:r>
              <a:rPr lang="en-US" sz="2400" b="1">
                <a:latin typeface="Corbel" panose="020B0503020204020204" pitchFamily="34" charset="0"/>
              </a:rPr>
              <a:t>Platform</a:t>
            </a:r>
            <a:endParaRPr lang="en-US" sz="2000" b="1">
              <a:latin typeface="Corbel" panose="020B0503020204020204" pitchFamily="34" charset="0"/>
            </a:endParaRPr>
          </a:p>
        </p:txBody>
      </p:sp>
      <p:pic>
        <p:nvPicPr>
          <p:cNvPr id="13" name="Picture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0"/>
            <a:ext cx="12188824" cy="899322"/>
          </a:xfrm>
          <a:prstGeom prst="rect">
            <a:avLst/>
          </a:prstGeom>
        </p:spPr>
      </p:pic>
      <p:sp>
        <p:nvSpPr>
          <p:cNvPr id="14" name="Rectangle 13"/>
          <p:cNvSpPr/>
          <p:nvPr/>
        </p:nvSpPr>
        <p:spPr>
          <a:xfrm>
            <a:off x="0" y="0"/>
            <a:ext cx="274306" cy="895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pic>
        <p:nvPicPr>
          <p:cNvPr id="15" name="Picture 14" descr="Sitecore_logo_tagline_WHT_lrg.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26567" y="187786"/>
            <a:ext cx="1626761" cy="541853"/>
          </a:xfrm>
          <a:prstGeom prst="rect">
            <a:avLst/>
          </a:prstGeom>
        </p:spPr>
      </p:pic>
      <p:sp>
        <p:nvSpPr>
          <p:cNvPr id="16" name="Title 2"/>
          <p:cNvSpPr txBox="1">
            <a:spLocks/>
          </p:cNvSpPr>
          <p:nvPr/>
        </p:nvSpPr>
        <p:spPr>
          <a:xfrm>
            <a:off x="482603" y="136092"/>
            <a:ext cx="9273075" cy="648999"/>
          </a:xfrm>
          <a:prstGeom prst="rect">
            <a:avLst/>
          </a:prstGeom>
        </p:spPr>
        <p:txBody>
          <a:bodyPr vert="horz"/>
          <a:lstStyle>
            <a:lvl1pPr algn="l" defTabSz="914240" rtl="0" eaLnBrk="1" latinLnBrk="0" hangingPunct="1">
              <a:lnSpc>
                <a:spcPct val="100000"/>
              </a:lnSpc>
              <a:spcBef>
                <a:spcPct val="0"/>
              </a:spcBef>
              <a:buNone/>
              <a:defRPr sz="3000" kern="1200" baseline="0">
                <a:solidFill>
                  <a:schemeClr val="bg1"/>
                </a:solidFill>
                <a:latin typeface="Corbel"/>
                <a:ea typeface="+mj-ea"/>
                <a:cs typeface="Corbel"/>
              </a:defRPr>
            </a:lvl1pPr>
          </a:lstStyle>
          <a:p>
            <a:r>
              <a:rPr lang="en-US" sz="2400" dirty="0" err="1" smtClean="0"/>
              <a:t>Sitecore</a:t>
            </a:r>
            <a:r>
              <a:rPr lang="en-US" sz="2400" dirty="0" smtClean="0"/>
              <a:t> Experience Commerce™ on next episode ETA Jan 2018</a:t>
            </a:r>
            <a:endParaRPr lang="en-US" sz="2400" dirty="0"/>
          </a:p>
        </p:txBody>
      </p:sp>
      <p:sp>
        <p:nvSpPr>
          <p:cNvPr id="17" name="TextBox 16"/>
          <p:cNvSpPr txBox="1"/>
          <p:nvPr/>
        </p:nvSpPr>
        <p:spPr>
          <a:xfrm>
            <a:off x="354735" y="6582145"/>
            <a:ext cx="9890072" cy="240579"/>
          </a:xfrm>
          <a:prstGeom prst="rect">
            <a:avLst/>
          </a:prstGeom>
          <a:noFill/>
        </p:spPr>
        <p:txBody>
          <a:bodyPr wrap="square" tIns="0" bIns="0" rtlCol="0">
            <a:noAutofit/>
          </a:bodyPr>
          <a:lstStyle/>
          <a:p>
            <a:r>
              <a:rPr lang="en-US" sz="800" b="0" dirty="0">
                <a:solidFill>
                  <a:schemeClr val="accent3">
                    <a:lumMod val="75000"/>
                  </a:schemeClr>
                </a:solidFill>
                <a:latin typeface="Corbel"/>
                <a:cs typeface="Corbel"/>
              </a:rPr>
              <a:t>© 2001-2017 Sitecore Corporation A/S. All rights reserved. Sitecore</a:t>
            </a:r>
            <a:r>
              <a:rPr lang="en-US" sz="800" b="0" baseline="30000" dirty="0">
                <a:solidFill>
                  <a:schemeClr val="accent3">
                    <a:lumMod val="75000"/>
                  </a:schemeClr>
                </a:solidFill>
                <a:latin typeface="Corbel"/>
                <a:cs typeface="Corbel"/>
              </a:rPr>
              <a:t>® </a:t>
            </a:r>
            <a:r>
              <a:rPr lang="en-US" sz="800" b="0" dirty="0">
                <a:solidFill>
                  <a:schemeClr val="accent3">
                    <a:lumMod val="75000"/>
                  </a:schemeClr>
                </a:solidFill>
                <a:latin typeface="Corbel"/>
                <a:cs typeface="Corbel"/>
              </a:rPr>
              <a:t>and Own the Experience</a:t>
            </a:r>
            <a:r>
              <a:rPr lang="en-US" sz="800" b="0" baseline="30000" dirty="0">
                <a:solidFill>
                  <a:schemeClr val="accent3">
                    <a:lumMod val="75000"/>
                  </a:schemeClr>
                </a:solidFill>
                <a:latin typeface="Corbel"/>
                <a:cs typeface="Corbel"/>
              </a:rPr>
              <a:t>®</a:t>
            </a:r>
            <a:r>
              <a:rPr lang="en-US" sz="800" b="0" dirty="0">
                <a:solidFill>
                  <a:schemeClr val="accent3">
                    <a:lumMod val="75000"/>
                  </a:schemeClr>
                </a:solidFill>
                <a:latin typeface="Corbel"/>
                <a:cs typeface="Corbel"/>
              </a:rPr>
              <a:t> are registered trademarks of Sitecore Corporation A/S. All other brand and product names are the property of their respective owners.</a:t>
            </a:r>
            <a:endParaRPr lang="en-US" sz="800" dirty="0">
              <a:solidFill>
                <a:schemeClr val="accent3">
                  <a:lumMod val="75000"/>
                </a:schemeClr>
              </a:solidFill>
              <a:latin typeface="Corbel"/>
              <a:cs typeface="Corbel"/>
            </a:endParaRPr>
          </a:p>
        </p:txBody>
      </p:sp>
      <p:sp>
        <p:nvSpPr>
          <p:cNvPr id="18" name="Slide Number Placeholder 2"/>
          <p:cNvSpPr txBox="1">
            <a:spLocks/>
          </p:cNvSpPr>
          <p:nvPr/>
        </p:nvSpPr>
        <p:spPr>
          <a:xfrm>
            <a:off x="10574565" y="6497320"/>
            <a:ext cx="1184955" cy="249555"/>
          </a:xfrm>
          <a:prstGeom prst="rect">
            <a:avLst/>
          </a:prstGeom>
        </p:spPr>
        <p:txBody>
          <a:bodyPr/>
          <a:lst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a:lstStyle>
          <a:p>
            <a:fld id="{C22AD53A-4A31-1849-8930-A19B857CB4AE}" type="slidenum">
              <a:rPr lang="en-US" smtClean="0"/>
              <a:pPr/>
              <a:t>17</a:t>
            </a:fld>
            <a:endParaRPr lang="en-US"/>
          </a:p>
        </p:txBody>
      </p:sp>
    </p:spTree>
    <p:extLst>
      <p:ext uri="{BB962C8B-B14F-4D97-AF65-F5344CB8AC3E}">
        <p14:creationId xmlns:p14="http://schemas.microsoft.com/office/powerpoint/2010/main" val="16883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1000"/>
                            </p:stCondLst>
                            <p:childTnLst>
                              <p:par>
                                <p:cTn id="11" presetID="53" presetClass="entr" presetSubtype="16" fill="hold" grpId="0" nodeType="afterEffect">
                                  <p:stCondLst>
                                    <p:cond delay="75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2250"/>
                            </p:stCondLst>
                            <p:childTnLst>
                              <p:par>
                                <p:cTn id="17" presetID="53" presetClass="entr" presetSubtype="16" fill="hold" grpId="0" nodeType="after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3500"/>
                            </p:stCondLst>
                            <p:childTnLst>
                              <p:par>
                                <p:cTn id="23" presetID="53" presetClass="entr" presetSubtype="16" fill="hold" grpId="0" nodeType="afterEffect">
                                  <p:stCondLst>
                                    <p:cond delay="75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normAutofit fontScale="85000" lnSpcReduction="20000"/>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71" y="0"/>
            <a:ext cx="11289060" cy="5855970"/>
          </a:xfrm>
          <a:prstGeom prst="rect">
            <a:avLst/>
          </a:prstGeom>
        </p:spPr>
      </p:pic>
    </p:spTree>
    <p:extLst>
      <p:ext uri="{BB962C8B-B14F-4D97-AF65-F5344CB8AC3E}">
        <p14:creationId xmlns:p14="http://schemas.microsoft.com/office/powerpoint/2010/main" val="405456999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xmlns="" id="{AD2C7145-3CA0-41CF-9E74-23FBEF861494}"/>
              </a:ext>
            </a:extLst>
          </p:cNvPr>
          <p:cNvGrpSpPr/>
          <p:nvPr/>
        </p:nvGrpSpPr>
        <p:grpSpPr>
          <a:xfrm>
            <a:off x="281822" y="1677429"/>
            <a:ext cx="11494145" cy="3676886"/>
            <a:chOff x="380323" y="1728229"/>
            <a:chExt cx="10913720" cy="3687075"/>
          </a:xfrm>
        </p:grpSpPr>
        <p:sp>
          <p:nvSpPr>
            <p:cNvPr id="82" name="Rectangle 81">
              <a:extLst>
                <a:ext uri="{FF2B5EF4-FFF2-40B4-BE49-F238E27FC236}">
                  <a16:creationId xmlns:a16="http://schemas.microsoft.com/office/drawing/2014/main" xmlns="" id="{76C7D372-DEDB-4EA3-8E0C-750FCDA1C262}"/>
                </a:ext>
              </a:extLst>
            </p:cNvPr>
            <p:cNvSpPr/>
            <p:nvPr/>
          </p:nvSpPr>
          <p:spPr>
            <a:xfrm>
              <a:off x="380323" y="2793313"/>
              <a:ext cx="10907550" cy="469557"/>
            </a:xfrm>
            <a:prstGeom prst="rect">
              <a:avLst/>
            </a:prstGeom>
            <a:solidFill>
              <a:srgbClr val="9FA4A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KievitPro-Light"/>
                <a:ea typeface="+mn-ea"/>
                <a:cs typeface="+mn-cs"/>
              </a:endParaRPr>
            </a:p>
          </p:txBody>
        </p:sp>
        <p:sp>
          <p:nvSpPr>
            <p:cNvPr id="83" name="Rectangle 82">
              <a:extLst>
                <a:ext uri="{FF2B5EF4-FFF2-40B4-BE49-F238E27FC236}">
                  <a16:creationId xmlns:a16="http://schemas.microsoft.com/office/drawing/2014/main" xmlns="" id="{EDAE0361-9478-450D-8D91-515B9C06A912}"/>
                </a:ext>
              </a:extLst>
            </p:cNvPr>
            <p:cNvSpPr/>
            <p:nvPr/>
          </p:nvSpPr>
          <p:spPr>
            <a:xfrm>
              <a:off x="380323" y="3866312"/>
              <a:ext cx="10907550" cy="469557"/>
            </a:xfrm>
            <a:prstGeom prst="rect">
              <a:avLst/>
            </a:prstGeom>
            <a:solidFill>
              <a:srgbClr val="9FA4A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KievitPro-Light"/>
                <a:ea typeface="+mn-ea"/>
                <a:cs typeface="+mn-cs"/>
              </a:endParaRPr>
            </a:p>
          </p:txBody>
        </p:sp>
        <p:sp>
          <p:nvSpPr>
            <p:cNvPr id="84" name="Rectangle 83">
              <a:extLst>
                <a:ext uri="{FF2B5EF4-FFF2-40B4-BE49-F238E27FC236}">
                  <a16:creationId xmlns:a16="http://schemas.microsoft.com/office/drawing/2014/main" xmlns="" id="{9D8106F0-77C3-49B6-B173-513605D7D8C8}"/>
                </a:ext>
              </a:extLst>
            </p:cNvPr>
            <p:cNvSpPr/>
            <p:nvPr/>
          </p:nvSpPr>
          <p:spPr>
            <a:xfrm>
              <a:off x="380323" y="4945747"/>
              <a:ext cx="10907550" cy="469557"/>
            </a:xfrm>
            <a:prstGeom prst="rect">
              <a:avLst/>
            </a:prstGeom>
            <a:solidFill>
              <a:srgbClr val="9FA4A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KievitPro-Light"/>
                <a:ea typeface="+mn-ea"/>
                <a:cs typeface="+mn-cs"/>
              </a:endParaRPr>
            </a:p>
          </p:txBody>
        </p:sp>
        <p:sp>
          <p:nvSpPr>
            <p:cNvPr id="85" name="Rectangle 84">
              <a:extLst>
                <a:ext uri="{FF2B5EF4-FFF2-40B4-BE49-F238E27FC236}">
                  <a16:creationId xmlns:a16="http://schemas.microsoft.com/office/drawing/2014/main" xmlns="" id="{E80A7D1E-5EF6-46A4-ABF8-8B74F47F5F31}"/>
                </a:ext>
              </a:extLst>
            </p:cNvPr>
            <p:cNvSpPr/>
            <p:nvPr/>
          </p:nvSpPr>
          <p:spPr>
            <a:xfrm>
              <a:off x="386493" y="1728229"/>
              <a:ext cx="10907550" cy="469557"/>
            </a:xfrm>
            <a:prstGeom prst="rect">
              <a:avLst/>
            </a:prstGeom>
            <a:solidFill>
              <a:srgbClr val="9FA4A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KievitPro-Light"/>
                <a:ea typeface="+mn-ea"/>
                <a:cs typeface="+mn-cs"/>
              </a:endParaRPr>
            </a:p>
          </p:txBody>
        </p:sp>
      </p:grpSp>
      <p:sp>
        <p:nvSpPr>
          <p:cNvPr id="86" name="Slide Number Placeholder 2">
            <a:extLst>
              <a:ext uri="{FF2B5EF4-FFF2-40B4-BE49-F238E27FC236}">
                <a16:creationId xmlns:a16="http://schemas.microsoft.com/office/drawing/2014/main" xmlns="" id="{C5D37282-C153-498E-A934-64E4BAD2DBA0}"/>
              </a:ext>
            </a:extLst>
          </p:cNvPr>
          <p:cNvSpPr txBox="1">
            <a:spLocks/>
          </p:cNvSpPr>
          <p:nvPr/>
        </p:nvSpPr>
        <p:spPr>
          <a:xfrm>
            <a:off x="10842864" y="6497339"/>
            <a:ext cx="1185264" cy="249555"/>
          </a:xfrm>
          <a:prstGeom prst="rect">
            <a:avLst/>
          </a:prstGeom>
        </p:spPr>
        <p:txBody>
          <a:bodyPr vert="horz" lIns="91440" tIns="45720" rIns="91440" bIns="45720" rtlCol="0" anchor="ctr"/>
          <a:lstStyle>
            <a:defPPr>
              <a:defRPr lang="en-US"/>
            </a:defPPr>
            <a:lvl1pPr marL="0" algn="r" defTabSz="914240" rtl="0" eaLnBrk="1" latinLnBrk="0" hangingPunct="1">
              <a:defRPr sz="1100" kern="1200">
                <a:solidFill>
                  <a:schemeClr val="tx1">
                    <a:tint val="75000"/>
                  </a:schemeClr>
                </a:solidFill>
                <a:latin typeface="Corbel"/>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a:lstStyle>
          <a:p>
            <a:pPr marL="0" marR="0" lvl="0" indent="0" algn="r" defTabSz="914240" rtl="0" eaLnBrk="1" fontAlgn="auto" latinLnBrk="0" hangingPunct="1">
              <a:lnSpc>
                <a:spcPct val="100000"/>
              </a:lnSpc>
              <a:spcBef>
                <a:spcPts val="0"/>
              </a:spcBef>
              <a:spcAft>
                <a:spcPts val="0"/>
              </a:spcAft>
              <a:buClrTx/>
              <a:buSzTx/>
              <a:buFontTx/>
              <a:buNone/>
              <a:tabLst/>
              <a:defRPr/>
            </a:pPr>
            <a:fld id="{C22AD53A-4A31-1849-8930-A19B857CB4AE}" type="slidenum">
              <a:rPr kumimoji="0" lang="en-US" sz="1100" b="0" i="0" u="none" strike="noStrike" kern="1200" cap="none" spc="0" normalizeH="0" baseline="0" noProof="0" smtClean="0">
                <a:ln>
                  <a:noFill/>
                </a:ln>
                <a:solidFill>
                  <a:srgbClr val="51595F">
                    <a:tint val="75000"/>
                  </a:srgbClr>
                </a:solidFill>
                <a:effectLst/>
                <a:uLnTx/>
                <a:uFillTx/>
                <a:latin typeface="Corbel"/>
                <a:ea typeface="+mn-ea"/>
                <a:cs typeface="+mn-cs"/>
              </a:rPr>
              <a:pPr marL="0" marR="0" lvl="0" indent="0" algn="r" defTabSz="914240" rtl="0" eaLnBrk="1" fontAlgn="auto" latinLnBrk="0" hangingPunct="1">
                <a:lnSpc>
                  <a:spcPct val="100000"/>
                </a:lnSpc>
                <a:spcBef>
                  <a:spcPts val="0"/>
                </a:spcBef>
                <a:spcAft>
                  <a:spcPts val="0"/>
                </a:spcAft>
                <a:buClrTx/>
                <a:buSzTx/>
                <a:buFontTx/>
                <a:buNone/>
                <a:tabLst/>
                <a:defRPr/>
              </a:pPr>
              <a:t>2</a:t>
            </a:fld>
            <a:endParaRPr kumimoji="0" lang="en-US" sz="1100" b="0" i="0" u="none" strike="noStrike" kern="1200" cap="none" spc="0" normalizeH="0" baseline="0" noProof="0" dirty="0">
              <a:ln>
                <a:noFill/>
              </a:ln>
              <a:solidFill>
                <a:srgbClr val="51595F">
                  <a:tint val="75000"/>
                </a:srgbClr>
              </a:solidFill>
              <a:effectLst/>
              <a:uLnTx/>
              <a:uFillTx/>
              <a:latin typeface="Corbel"/>
              <a:ea typeface="+mn-ea"/>
              <a:cs typeface="+mn-cs"/>
            </a:endParaRPr>
          </a:p>
        </p:txBody>
      </p:sp>
      <p:sp>
        <p:nvSpPr>
          <p:cNvPr id="87" name="Title 3">
            <a:extLst>
              <a:ext uri="{FF2B5EF4-FFF2-40B4-BE49-F238E27FC236}">
                <a16:creationId xmlns:a16="http://schemas.microsoft.com/office/drawing/2014/main" xmlns="" id="{80753458-35F5-4B21-824B-577A7D21EC12}"/>
              </a:ext>
            </a:extLst>
          </p:cNvPr>
          <p:cNvSpPr txBox="1">
            <a:spLocks/>
          </p:cNvSpPr>
          <p:nvPr/>
        </p:nvSpPr>
        <p:spPr>
          <a:xfrm>
            <a:off x="482729" y="268476"/>
            <a:ext cx="9275490" cy="648999"/>
          </a:xfrm>
          <a:prstGeom prst="rect">
            <a:avLst/>
          </a:prstGeom>
        </p:spPr>
        <p:txBody>
          <a:bodyPr vert="horz"/>
          <a:lstStyle>
            <a:lvl1pPr algn="l" defTabSz="914240" rtl="0" eaLnBrk="1" latinLnBrk="0" hangingPunct="1">
              <a:lnSpc>
                <a:spcPct val="100000"/>
              </a:lnSpc>
              <a:spcBef>
                <a:spcPct val="0"/>
              </a:spcBef>
              <a:buNone/>
              <a:defRPr sz="3000" kern="1200" baseline="0">
                <a:solidFill>
                  <a:schemeClr val="bg1"/>
                </a:solidFill>
                <a:latin typeface="Corbel"/>
                <a:ea typeface="+mj-ea"/>
                <a:cs typeface="Corbel"/>
              </a:defRPr>
            </a:lvl1pPr>
          </a:lstStyle>
          <a:p>
            <a:pPr marL="0" marR="0" lvl="0" indent="0" algn="l" defTabSz="91424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tx2"/>
                </a:solidFill>
                <a:effectLst/>
                <a:uLnTx/>
                <a:uFillTx/>
                <a:latin typeface="Corbel"/>
                <a:ea typeface="+mj-ea"/>
              </a:rPr>
              <a:t>Sitecore 9</a:t>
            </a:r>
            <a:r>
              <a:rPr lang="en-US" dirty="0">
                <a:solidFill>
                  <a:schemeClr val="tx2"/>
                </a:solidFill>
              </a:rPr>
              <a:t>.0 Headliners</a:t>
            </a:r>
            <a:endParaRPr kumimoji="0" lang="en-US" sz="3000" b="0" i="0" u="none" strike="noStrike" kern="1200" cap="none" spc="0" normalizeH="0" baseline="0" noProof="0" dirty="0">
              <a:ln>
                <a:noFill/>
              </a:ln>
              <a:solidFill>
                <a:schemeClr val="tx2"/>
              </a:solidFill>
              <a:effectLst/>
              <a:uLnTx/>
              <a:uFillTx/>
              <a:latin typeface="Corbel"/>
              <a:ea typeface="+mj-ea"/>
            </a:endParaRPr>
          </a:p>
        </p:txBody>
      </p:sp>
      <p:sp>
        <p:nvSpPr>
          <p:cNvPr id="88" name="Rectangle 87">
            <a:extLst>
              <a:ext uri="{FF2B5EF4-FFF2-40B4-BE49-F238E27FC236}">
                <a16:creationId xmlns:a16="http://schemas.microsoft.com/office/drawing/2014/main" xmlns="" id="{972774A9-39AD-4DFA-8240-EEDAF285E142}"/>
              </a:ext>
            </a:extLst>
          </p:cNvPr>
          <p:cNvSpPr/>
          <p:nvPr/>
        </p:nvSpPr>
        <p:spPr>
          <a:xfrm>
            <a:off x="508135" y="1055237"/>
            <a:ext cx="10558842" cy="4862870"/>
          </a:xfrm>
          <a:prstGeom prst="rect">
            <a:avLst/>
          </a:prstGeom>
        </p:spPr>
        <p:txBody>
          <a:bodyPr wrap="square">
            <a:spAutoFit/>
          </a:bodyPr>
          <a:lstStyle/>
          <a:p>
            <a:pPr>
              <a:lnSpc>
                <a:spcPct val="150000"/>
              </a:lnSpc>
              <a:spcBef>
                <a:spcPts val="600"/>
              </a:spcBef>
            </a:pPr>
            <a:r>
              <a:rPr lang="en-US" sz="2000" b="1" dirty="0">
                <a:solidFill>
                  <a:srgbClr val="56377C"/>
                </a:solidFill>
                <a:latin typeface="Corbel"/>
                <a:cs typeface="Corbel"/>
              </a:rPr>
              <a:t>NEW &amp; ENHANCED FEATURES			</a:t>
            </a:r>
          </a:p>
          <a:p>
            <a:pPr>
              <a:lnSpc>
                <a:spcPct val="150000"/>
              </a:lnSpc>
              <a:spcBef>
                <a:spcPts val="600"/>
              </a:spcBef>
            </a:pPr>
            <a:r>
              <a:rPr lang="en-US" sz="2000" b="1" dirty="0">
                <a:solidFill>
                  <a:srgbClr val="111C24"/>
                </a:solidFill>
                <a:latin typeface="Corbel"/>
                <a:cs typeface="Corbel"/>
              </a:rPr>
              <a:t>xConnect				</a:t>
            </a:r>
          </a:p>
          <a:p>
            <a:pPr>
              <a:lnSpc>
                <a:spcPct val="150000"/>
              </a:lnSpc>
              <a:spcBef>
                <a:spcPts val="600"/>
              </a:spcBef>
            </a:pPr>
            <a:r>
              <a:rPr lang="en-US" sz="2000" b="1" dirty="0" smtClean="0">
                <a:solidFill>
                  <a:srgbClr val="111C24"/>
                </a:solidFill>
                <a:latin typeface="Corbel"/>
                <a:cs typeface="Corbel"/>
              </a:rPr>
              <a:t>SIF</a:t>
            </a:r>
          </a:p>
          <a:p>
            <a:pPr>
              <a:lnSpc>
                <a:spcPct val="150000"/>
              </a:lnSpc>
              <a:spcBef>
                <a:spcPts val="600"/>
              </a:spcBef>
            </a:pPr>
            <a:r>
              <a:rPr lang="en-US" sz="2000" b="1" dirty="0" err="1" smtClean="0">
                <a:solidFill>
                  <a:srgbClr val="111C24"/>
                </a:solidFill>
                <a:latin typeface="Corbel"/>
                <a:cs typeface="Corbel"/>
              </a:rPr>
              <a:t>Sitecore</a:t>
            </a:r>
            <a:r>
              <a:rPr lang="en-US" sz="2000" b="1" dirty="0" smtClean="0">
                <a:solidFill>
                  <a:srgbClr val="111C24"/>
                </a:solidFill>
                <a:latin typeface="Corbel"/>
                <a:cs typeface="Corbel"/>
              </a:rPr>
              <a:t> </a:t>
            </a:r>
            <a:r>
              <a:rPr lang="en-US" sz="2000" b="1" dirty="0">
                <a:solidFill>
                  <a:srgbClr val="111C24"/>
                </a:solidFill>
                <a:latin typeface="Corbel"/>
                <a:cs typeface="Corbel"/>
              </a:rPr>
              <a:t>Forms					</a:t>
            </a:r>
          </a:p>
          <a:p>
            <a:pPr>
              <a:lnSpc>
                <a:spcPct val="150000"/>
              </a:lnSpc>
              <a:spcBef>
                <a:spcPts val="600"/>
              </a:spcBef>
            </a:pPr>
            <a:r>
              <a:rPr lang="en-US" sz="2000" b="1" dirty="0" err="1" smtClean="0">
                <a:solidFill>
                  <a:srgbClr val="111C24"/>
                </a:solidFill>
                <a:latin typeface="Corbel"/>
                <a:cs typeface="Corbel"/>
              </a:rPr>
              <a:t>FedAuth</a:t>
            </a:r>
            <a:r>
              <a:rPr lang="en-US" sz="2000" b="1" dirty="0">
                <a:solidFill>
                  <a:srgbClr val="111C24"/>
                </a:solidFill>
                <a:latin typeface="Corbel"/>
                <a:cs typeface="Corbel"/>
              </a:rPr>
              <a:t>			</a:t>
            </a:r>
          </a:p>
          <a:p>
            <a:pPr>
              <a:lnSpc>
                <a:spcPct val="150000"/>
              </a:lnSpc>
              <a:spcBef>
                <a:spcPts val="600"/>
              </a:spcBef>
            </a:pPr>
            <a:r>
              <a:rPr lang="en-US" sz="2000" b="1" dirty="0">
                <a:solidFill>
                  <a:srgbClr val="111C24"/>
                </a:solidFill>
                <a:latin typeface="Corbel"/>
                <a:cs typeface="Corbel"/>
              </a:rPr>
              <a:t>Migration/Conversion tools		</a:t>
            </a:r>
          </a:p>
          <a:p>
            <a:pPr>
              <a:lnSpc>
                <a:spcPct val="150000"/>
              </a:lnSpc>
              <a:spcBef>
                <a:spcPts val="600"/>
              </a:spcBef>
            </a:pPr>
            <a:r>
              <a:rPr lang="en-US" sz="2000" b="1" dirty="0">
                <a:solidFill>
                  <a:srgbClr val="111C24"/>
                </a:solidFill>
                <a:latin typeface="Corbel"/>
                <a:cs typeface="Corbel"/>
              </a:rPr>
              <a:t>Headless &amp; JSS (Preview</a:t>
            </a:r>
            <a:r>
              <a:rPr lang="en-US" sz="2000" b="1" dirty="0" smtClean="0">
                <a:solidFill>
                  <a:srgbClr val="111C24"/>
                </a:solidFill>
                <a:latin typeface="Corbel"/>
                <a:cs typeface="Corbel"/>
              </a:rPr>
              <a:t>)</a:t>
            </a:r>
          </a:p>
          <a:p>
            <a:pPr>
              <a:lnSpc>
                <a:spcPct val="150000"/>
              </a:lnSpc>
              <a:spcBef>
                <a:spcPts val="600"/>
              </a:spcBef>
            </a:pPr>
            <a:r>
              <a:rPr lang="en-US" sz="2000" b="1" dirty="0" smtClean="0">
                <a:solidFill>
                  <a:srgbClr val="111C24"/>
                </a:solidFill>
                <a:latin typeface="Corbel"/>
                <a:cs typeface="Corbel"/>
              </a:rPr>
              <a:t>And more (Dynamics placeholders,</a:t>
            </a:r>
          </a:p>
          <a:p>
            <a:pPr>
              <a:lnSpc>
                <a:spcPct val="150000"/>
              </a:lnSpc>
              <a:spcBef>
                <a:spcPts val="600"/>
              </a:spcBef>
            </a:pPr>
            <a:r>
              <a:rPr lang="en-US" sz="2000" b="1" dirty="0" smtClean="0">
                <a:solidFill>
                  <a:srgbClr val="111C24"/>
                </a:solidFill>
                <a:latin typeface="Corbel"/>
                <a:cs typeface="Corbel"/>
              </a:rPr>
              <a:t>Configuration layers, …..</a:t>
            </a:r>
            <a:endParaRPr lang="en-US" sz="2400" b="1" dirty="0">
              <a:solidFill>
                <a:srgbClr val="51595F"/>
              </a:solidFill>
              <a:latin typeface="Corbel"/>
              <a:cs typeface="Corbel"/>
            </a:endParaRPr>
          </a:p>
        </p:txBody>
      </p:sp>
      <p:sp>
        <p:nvSpPr>
          <p:cNvPr id="89" name="Rectangle 88">
            <a:extLst>
              <a:ext uri="{FF2B5EF4-FFF2-40B4-BE49-F238E27FC236}">
                <a16:creationId xmlns:a16="http://schemas.microsoft.com/office/drawing/2014/main" xmlns="" id="{14805700-F297-4703-B43A-E245AD7D3792}"/>
              </a:ext>
            </a:extLst>
          </p:cNvPr>
          <p:cNvSpPr/>
          <p:nvPr/>
        </p:nvSpPr>
        <p:spPr>
          <a:xfrm>
            <a:off x="4940876" y="1050862"/>
            <a:ext cx="6484905" cy="4324261"/>
          </a:xfrm>
          <a:prstGeom prst="rect">
            <a:avLst/>
          </a:prstGeom>
        </p:spPr>
        <p:txBody>
          <a:bodyPr wrap="square">
            <a:spAutoFit/>
          </a:bodyPr>
          <a:lstStyle/>
          <a:p>
            <a:pPr>
              <a:lnSpc>
                <a:spcPct val="150000"/>
              </a:lnSpc>
              <a:spcBef>
                <a:spcPts val="600"/>
              </a:spcBef>
            </a:pPr>
            <a:endParaRPr lang="en-US" sz="2000" dirty="0" smtClean="0">
              <a:solidFill>
                <a:srgbClr val="0C0B0B"/>
              </a:solidFill>
              <a:latin typeface="Corbel"/>
              <a:cs typeface="Corbel"/>
            </a:endParaRPr>
          </a:p>
          <a:p>
            <a:pPr>
              <a:lnSpc>
                <a:spcPct val="150000"/>
              </a:lnSpc>
              <a:spcBef>
                <a:spcPts val="600"/>
              </a:spcBef>
            </a:pPr>
            <a:r>
              <a:rPr lang="en-US" sz="2000" dirty="0" smtClean="0">
                <a:solidFill>
                  <a:srgbClr val="0C0B0B"/>
                </a:solidFill>
                <a:latin typeface="Corbel"/>
                <a:cs typeface="Corbel"/>
              </a:rPr>
              <a:t>Integration</a:t>
            </a:r>
            <a:r>
              <a:rPr lang="en-US" sz="2000" dirty="0">
                <a:solidFill>
                  <a:srgbClr val="0C0B0B"/>
                </a:solidFill>
                <a:latin typeface="Corbel"/>
                <a:cs typeface="Corbel"/>
              </a:rPr>
              <a:t>, data for personalization, Security, Compliance</a:t>
            </a:r>
          </a:p>
          <a:p>
            <a:pPr>
              <a:lnSpc>
                <a:spcPct val="150000"/>
              </a:lnSpc>
              <a:spcBef>
                <a:spcPts val="600"/>
              </a:spcBef>
            </a:pPr>
            <a:r>
              <a:rPr lang="en-US" sz="2000" dirty="0" smtClean="0">
                <a:solidFill>
                  <a:srgbClr val="0C0B0B"/>
                </a:solidFill>
                <a:latin typeface="Corbel"/>
                <a:cs typeface="Corbel"/>
              </a:rPr>
              <a:t>Framework for installing </a:t>
            </a:r>
            <a:r>
              <a:rPr lang="en-US" sz="2000" dirty="0" err="1" smtClean="0">
                <a:solidFill>
                  <a:srgbClr val="0C0B0B"/>
                </a:solidFill>
                <a:latin typeface="Corbel"/>
                <a:cs typeface="Corbel"/>
              </a:rPr>
              <a:t>Sitecore</a:t>
            </a:r>
            <a:endParaRPr lang="en-US" sz="2000" dirty="0" smtClean="0">
              <a:solidFill>
                <a:srgbClr val="0C0B0B"/>
              </a:solidFill>
              <a:latin typeface="Corbel"/>
              <a:cs typeface="Corbel"/>
            </a:endParaRPr>
          </a:p>
          <a:p>
            <a:pPr>
              <a:lnSpc>
                <a:spcPct val="150000"/>
              </a:lnSpc>
              <a:spcBef>
                <a:spcPts val="600"/>
              </a:spcBef>
            </a:pPr>
            <a:r>
              <a:rPr lang="en-US" sz="2000" dirty="0" smtClean="0">
                <a:solidFill>
                  <a:srgbClr val="0C0B0B"/>
                </a:solidFill>
                <a:latin typeface="Corbel"/>
                <a:cs typeface="Corbel"/>
              </a:rPr>
              <a:t>Ease </a:t>
            </a:r>
            <a:r>
              <a:rPr lang="en-US" sz="2000" dirty="0">
                <a:solidFill>
                  <a:srgbClr val="0C0B0B"/>
                </a:solidFill>
                <a:latin typeface="Corbel"/>
                <a:cs typeface="Corbel"/>
              </a:rPr>
              <a:t>of use, efficiency</a:t>
            </a:r>
          </a:p>
          <a:p>
            <a:pPr>
              <a:lnSpc>
                <a:spcPct val="150000"/>
              </a:lnSpc>
              <a:spcBef>
                <a:spcPts val="600"/>
              </a:spcBef>
            </a:pPr>
            <a:r>
              <a:rPr lang="en-US" sz="2000" dirty="0" smtClean="0">
                <a:solidFill>
                  <a:srgbClr val="0C0B0B"/>
                </a:solidFill>
                <a:latin typeface="Corbel"/>
                <a:cs typeface="Corbel"/>
              </a:rPr>
              <a:t>Security</a:t>
            </a:r>
            <a:r>
              <a:rPr lang="en-US" sz="2000" dirty="0">
                <a:solidFill>
                  <a:srgbClr val="0C0B0B"/>
                </a:solidFill>
                <a:latin typeface="Corbel"/>
                <a:cs typeface="Corbel"/>
              </a:rPr>
              <a:t>, compliance</a:t>
            </a:r>
          </a:p>
          <a:p>
            <a:pPr>
              <a:lnSpc>
                <a:spcPct val="150000"/>
              </a:lnSpc>
              <a:spcBef>
                <a:spcPts val="600"/>
              </a:spcBef>
            </a:pPr>
            <a:r>
              <a:rPr lang="en-US" sz="2000" dirty="0">
                <a:solidFill>
                  <a:srgbClr val="0C0B0B"/>
                </a:solidFill>
                <a:latin typeface="Corbel"/>
                <a:cs typeface="Corbel"/>
              </a:rPr>
              <a:t>TCO, efficiency</a:t>
            </a:r>
          </a:p>
          <a:p>
            <a:pPr>
              <a:lnSpc>
                <a:spcPct val="150000"/>
              </a:lnSpc>
              <a:spcBef>
                <a:spcPts val="600"/>
              </a:spcBef>
            </a:pPr>
            <a:r>
              <a:rPr lang="en-US" sz="2000" dirty="0">
                <a:solidFill>
                  <a:srgbClr val="0C0B0B"/>
                </a:solidFill>
                <a:latin typeface="Corbel"/>
                <a:cs typeface="Corbel"/>
              </a:rPr>
              <a:t>Any omni-channel, JavaScript dev = marketer’s </a:t>
            </a:r>
            <a:r>
              <a:rPr lang="en-US" sz="2000" dirty="0" smtClean="0">
                <a:solidFill>
                  <a:srgbClr val="0C0B0B"/>
                </a:solidFill>
                <a:latin typeface="Corbel"/>
                <a:cs typeface="Corbel"/>
              </a:rPr>
              <a:t>friend</a:t>
            </a:r>
          </a:p>
          <a:p>
            <a:pPr>
              <a:lnSpc>
                <a:spcPct val="150000"/>
              </a:lnSpc>
              <a:spcBef>
                <a:spcPts val="600"/>
              </a:spcBef>
            </a:pPr>
            <a:r>
              <a:rPr lang="en-US" sz="2000" dirty="0" smtClean="0">
                <a:solidFill>
                  <a:srgbClr val="0C0B0B"/>
                </a:solidFill>
                <a:latin typeface="Corbel"/>
                <a:cs typeface="Corbel"/>
              </a:rPr>
              <a:t>Developer </a:t>
            </a:r>
            <a:r>
              <a:rPr lang="en-US" sz="2000" dirty="0">
                <a:solidFill>
                  <a:srgbClr val="0C0B0B"/>
                </a:solidFill>
                <a:latin typeface="Corbel"/>
                <a:cs typeface="Corbel"/>
              </a:rPr>
              <a:t>improvements, connectors etc.</a:t>
            </a:r>
          </a:p>
        </p:txBody>
      </p:sp>
      <p:cxnSp>
        <p:nvCxnSpPr>
          <p:cNvPr id="90" name="Straight Connector 89">
            <a:extLst>
              <a:ext uri="{FF2B5EF4-FFF2-40B4-BE49-F238E27FC236}">
                <a16:creationId xmlns:a16="http://schemas.microsoft.com/office/drawing/2014/main" xmlns="" id="{63169400-B34F-45BB-892E-A9F1CA5D0FEF}"/>
              </a:ext>
            </a:extLst>
          </p:cNvPr>
          <p:cNvCxnSpPr/>
          <p:nvPr/>
        </p:nvCxnSpPr>
        <p:spPr>
          <a:xfrm>
            <a:off x="4788943" y="1117600"/>
            <a:ext cx="25407" cy="5257800"/>
          </a:xfrm>
          <a:prstGeom prst="line">
            <a:avLst/>
          </a:prstGeom>
          <a:noFill/>
          <a:ln w="12700" cap="flat" cmpd="sng" algn="ctr">
            <a:solidFill>
              <a:sysClr val="window" lastClr="FFFFFF">
                <a:lumMod val="75000"/>
              </a:sysClr>
            </a:solidFill>
            <a:prstDash val="solid"/>
            <a:miter lim="800000"/>
          </a:ln>
          <a:effectLst/>
        </p:spPr>
      </p:cxnSp>
      <p:cxnSp>
        <p:nvCxnSpPr>
          <p:cNvPr id="91" name="Straight Connector 90">
            <a:extLst>
              <a:ext uri="{FF2B5EF4-FFF2-40B4-BE49-F238E27FC236}">
                <a16:creationId xmlns:a16="http://schemas.microsoft.com/office/drawing/2014/main" xmlns="" id="{1639388C-C4AC-4875-8B55-7518E21632E9}"/>
              </a:ext>
            </a:extLst>
          </p:cNvPr>
          <p:cNvCxnSpPr/>
          <p:nvPr/>
        </p:nvCxnSpPr>
        <p:spPr>
          <a:xfrm flipV="1">
            <a:off x="292176" y="1663700"/>
            <a:ext cx="11458384" cy="25400"/>
          </a:xfrm>
          <a:prstGeom prst="line">
            <a:avLst/>
          </a:prstGeom>
          <a:noFill/>
          <a:ln w="12700" cap="flat" cmpd="sng" algn="ctr">
            <a:solidFill>
              <a:sysClr val="window" lastClr="FFFFFF">
                <a:lumMod val="75000"/>
              </a:sysClr>
            </a:solidFill>
            <a:prstDash val="solid"/>
            <a:miter lim="800000"/>
          </a:ln>
          <a:effectLst/>
        </p:spPr>
      </p:cxnSp>
      <p:cxnSp>
        <p:nvCxnSpPr>
          <p:cNvPr id="92" name="Straight Connector 91">
            <a:extLst>
              <a:ext uri="{FF2B5EF4-FFF2-40B4-BE49-F238E27FC236}">
                <a16:creationId xmlns:a16="http://schemas.microsoft.com/office/drawing/2014/main" xmlns="" id="{BBEE1C9B-481E-4D95-938B-B912CFB2258D}"/>
              </a:ext>
            </a:extLst>
          </p:cNvPr>
          <p:cNvCxnSpPr/>
          <p:nvPr/>
        </p:nvCxnSpPr>
        <p:spPr>
          <a:xfrm flipV="1">
            <a:off x="330286" y="1092200"/>
            <a:ext cx="11432977" cy="25400"/>
          </a:xfrm>
          <a:prstGeom prst="line">
            <a:avLst/>
          </a:prstGeom>
          <a:noFill/>
          <a:ln w="12700" cap="flat" cmpd="sng" algn="ctr">
            <a:solidFill>
              <a:sysClr val="window" lastClr="FFFFFF">
                <a:lumMod val="75000"/>
              </a:sysClr>
            </a:solidFill>
            <a:prstDash val="solid"/>
            <a:miter lim="800000"/>
          </a:ln>
          <a:effectLst/>
        </p:spPr>
      </p:cxnSp>
    </p:spTree>
    <p:extLst>
      <p:ext uri="{BB962C8B-B14F-4D97-AF65-F5344CB8AC3E}">
        <p14:creationId xmlns:p14="http://schemas.microsoft.com/office/powerpoint/2010/main" val="3051123046"/>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31924" y="1310640"/>
            <a:ext cx="5419602" cy="5090160"/>
          </a:xfrm>
        </p:spPr>
        <p:txBody>
          <a:bodyPr>
            <a:normAutofit/>
          </a:bodyPr>
          <a:lstStyle/>
          <a:p>
            <a:r>
              <a:rPr lang="en-GB" sz="2000" u="sng" dirty="0"/>
              <a:t>Prerequisites</a:t>
            </a:r>
          </a:p>
          <a:p>
            <a:pPr marL="457200" indent="-457200">
              <a:buFont typeface="Arial" panose="020B0604020202020204" pitchFamily="34" charset="0"/>
              <a:buChar char="•"/>
            </a:pPr>
            <a:r>
              <a:rPr lang="en-GB" sz="2000" b="0" dirty="0"/>
              <a:t>PowerShell 5.0 or above</a:t>
            </a:r>
          </a:p>
          <a:p>
            <a:pPr marL="457200" indent="-457200">
              <a:buFont typeface="Arial" panose="020B0604020202020204" pitchFamily="34" charset="0"/>
              <a:buChar char="•"/>
            </a:pPr>
            <a:r>
              <a:rPr lang="en-GB" sz="2000" b="0" dirty="0"/>
              <a:t>Web Deploy 3.6 for Hosting Servers</a:t>
            </a:r>
          </a:p>
          <a:p>
            <a:pPr marL="457200" indent="-457200">
              <a:buFont typeface="Arial" panose="020B0604020202020204" pitchFamily="34" charset="0"/>
              <a:buChar char="•"/>
            </a:pPr>
            <a:r>
              <a:rPr lang="en-GB" sz="2000" b="0" dirty="0" err="1"/>
              <a:t>Dacpac</a:t>
            </a:r>
            <a:r>
              <a:rPr lang="en-GB" sz="2000" b="0" dirty="0"/>
              <a:t> support for Web Deploy</a:t>
            </a:r>
          </a:p>
          <a:p>
            <a:pPr marL="457200" indent="-457200">
              <a:buFont typeface="Arial" panose="020B0604020202020204" pitchFamily="34" charset="0"/>
              <a:buChar char="•"/>
            </a:pPr>
            <a:endParaRPr lang="en-GB" sz="2000" b="0" dirty="0"/>
          </a:p>
          <a:p>
            <a:pPr marL="457200" indent="-457200">
              <a:buFont typeface="Arial" panose="020B0604020202020204" pitchFamily="34" charset="0"/>
              <a:buChar char="•"/>
            </a:pPr>
            <a:endParaRPr lang="en-GB" sz="2000" b="0" dirty="0"/>
          </a:p>
          <a:p>
            <a:pPr marL="457200" indent="-457200">
              <a:buFont typeface="Arial" panose="020B0604020202020204" pitchFamily="34" charset="0"/>
              <a:buChar char="•"/>
            </a:pPr>
            <a:endParaRPr lang="en-GB" sz="2000" b="0" dirty="0"/>
          </a:p>
        </p:txBody>
      </p:sp>
      <p:sp>
        <p:nvSpPr>
          <p:cNvPr id="4" name="Title 3"/>
          <p:cNvSpPr>
            <a:spLocks noGrp="1"/>
          </p:cNvSpPr>
          <p:nvPr>
            <p:ph type="title"/>
          </p:nvPr>
        </p:nvSpPr>
        <p:spPr/>
        <p:txBody>
          <a:bodyPr/>
          <a:lstStyle/>
          <a:p>
            <a:r>
              <a:rPr lang="en-GB" dirty="0"/>
              <a:t>Sitecore Install Framework (SIF)</a:t>
            </a:r>
          </a:p>
        </p:txBody>
      </p:sp>
      <p:sp>
        <p:nvSpPr>
          <p:cNvPr id="2" name="Slide Number Placeholder 1"/>
          <p:cNvSpPr>
            <a:spLocks noGrp="1"/>
          </p:cNvSpPr>
          <p:nvPr>
            <p:ph type="sldNum" sz="quarter" idx="4294967295"/>
          </p:nvPr>
        </p:nvSpPr>
        <p:spPr/>
        <p:txBody>
          <a:bodyPr/>
          <a:lstStyle/>
          <a:p>
            <a:endParaRPr lang="en-US" dirty="0"/>
          </a:p>
        </p:txBody>
      </p:sp>
      <p:sp>
        <p:nvSpPr>
          <p:cNvPr id="5" name="Content Placeholder 4"/>
          <p:cNvSpPr>
            <a:spLocks noGrp="1"/>
          </p:cNvSpPr>
          <p:nvPr>
            <p:ph sz="quarter" idx="4294967295"/>
          </p:nvPr>
        </p:nvSpPr>
        <p:spPr>
          <a:xfrm>
            <a:off x="5851525" y="1290638"/>
            <a:ext cx="6340475" cy="5046662"/>
          </a:xfrm>
        </p:spPr>
        <p:txBody>
          <a:bodyPr>
            <a:normAutofit/>
          </a:bodyPr>
          <a:lstStyle/>
          <a:p>
            <a:r>
              <a:rPr lang="en-GB" sz="2000" u="sng" dirty="0">
                <a:latin typeface="+mj-lt"/>
              </a:rPr>
              <a:t>Installation</a:t>
            </a:r>
          </a:p>
          <a:p>
            <a:r>
              <a:rPr lang="en-GB" sz="2000" b="0" dirty="0">
                <a:latin typeface="+mj-lt"/>
              </a:rPr>
              <a:t>Register-</a:t>
            </a:r>
            <a:r>
              <a:rPr lang="en-GB" sz="2000" b="0" dirty="0" err="1">
                <a:latin typeface="+mj-lt"/>
              </a:rPr>
              <a:t>PSRepository</a:t>
            </a:r>
            <a:r>
              <a:rPr lang="en-GB" sz="2000" b="0" dirty="0">
                <a:latin typeface="+mj-lt"/>
              </a:rPr>
              <a:t> -Name </a:t>
            </a:r>
            <a:r>
              <a:rPr lang="en-GB" sz="2000" b="0" dirty="0" err="1">
                <a:latin typeface="+mj-lt"/>
              </a:rPr>
              <a:t>SitecoreGallery</a:t>
            </a:r>
            <a:r>
              <a:rPr lang="en-GB" sz="2000" b="0" dirty="0">
                <a:latin typeface="+mj-lt"/>
              </a:rPr>
              <a:t> -</a:t>
            </a:r>
            <a:r>
              <a:rPr lang="en-GB" sz="2000" b="0" dirty="0" err="1">
                <a:latin typeface="+mj-lt"/>
              </a:rPr>
              <a:t>SourceLocation</a:t>
            </a:r>
            <a:r>
              <a:rPr lang="en-GB" sz="2000" b="0" dirty="0">
                <a:latin typeface="+mj-lt"/>
              </a:rPr>
              <a:t> </a:t>
            </a:r>
          </a:p>
          <a:p>
            <a:r>
              <a:rPr lang="en-GB" sz="2000" b="0" dirty="0">
                <a:latin typeface="+mj-lt"/>
                <a:hlinkClick r:id="rId3"/>
              </a:rPr>
              <a:t>https://sitecore.myget.org/F/sc-powershell/api/v2</a:t>
            </a:r>
            <a:endParaRPr lang="en-GB" sz="2000" b="0" dirty="0">
              <a:latin typeface="+mj-lt"/>
            </a:endParaRPr>
          </a:p>
          <a:p>
            <a:endParaRPr lang="en-GB" sz="2000" b="0" dirty="0">
              <a:latin typeface="+mj-lt"/>
            </a:endParaRPr>
          </a:p>
          <a:p>
            <a:r>
              <a:rPr lang="en-GB" sz="2000" b="0" dirty="0">
                <a:latin typeface="+mj-lt"/>
              </a:rPr>
              <a:t>Install-Module </a:t>
            </a:r>
            <a:r>
              <a:rPr lang="en-GB" sz="2000" b="0" dirty="0" err="1">
                <a:latin typeface="+mj-lt"/>
              </a:rPr>
              <a:t>SitecoreFundamentals</a:t>
            </a:r>
            <a:endParaRPr lang="en-GB" sz="2000" b="0" dirty="0">
              <a:latin typeface="+mj-lt"/>
            </a:endParaRPr>
          </a:p>
          <a:p>
            <a:pPr marL="342900" indent="-342900">
              <a:buFont typeface="Arial" panose="020B0604020202020204" pitchFamily="34" charset="0"/>
              <a:buChar char="•"/>
            </a:pPr>
            <a:endParaRPr lang="en-GB" sz="2000" b="0" dirty="0">
              <a:latin typeface="+mj-lt"/>
            </a:endParaRPr>
          </a:p>
          <a:p>
            <a:r>
              <a:rPr lang="en-GB" sz="2000" b="0" dirty="0">
                <a:latin typeface="+mj-lt"/>
              </a:rPr>
              <a:t>Install-Module </a:t>
            </a:r>
            <a:r>
              <a:rPr lang="en-GB" sz="2000" b="0" dirty="0" err="1">
                <a:latin typeface="+mj-lt"/>
              </a:rPr>
              <a:t>SitecoreInstallFramework</a:t>
            </a:r>
            <a:endParaRPr lang="en-GB" sz="2000" b="0" dirty="0">
              <a:latin typeface="+mj-lt"/>
            </a:endParaRPr>
          </a:p>
          <a:p>
            <a:pPr marL="342900" indent="-342900">
              <a:buFont typeface="Arial" panose="020B0604020202020204" pitchFamily="34" charset="0"/>
              <a:buChar char="•"/>
            </a:pPr>
            <a:endParaRPr lang="en-GB" sz="2000" b="0" dirty="0">
              <a:latin typeface="+mj-lt"/>
            </a:endParaRPr>
          </a:p>
          <a:p>
            <a:pPr marL="342900" indent="-342900">
              <a:buFont typeface="Arial" panose="020B0604020202020204" pitchFamily="34" charset="0"/>
              <a:buChar char="•"/>
            </a:pPr>
            <a:endParaRPr lang="en-GB" sz="2000" b="0" dirty="0">
              <a:latin typeface="+mj-lt"/>
            </a:endParaRPr>
          </a:p>
        </p:txBody>
      </p:sp>
      <p:pic>
        <p:nvPicPr>
          <p:cNvPr id="6" name="Picture 5"/>
          <p:cNvPicPr>
            <a:picLocks noChangeAspect="1"/>
          </p:cNvPicPr>
          <p:nvPr/>
        </p:nvPicPr>
        <p:blipFill>
          <a:blip r:embed="rId4"/>
          <a:stretch>
            <a:fillRect/>
          </a:stretch>
        </p:blipFill>
        <p:spPr>
          <a:xfrm>
            <a:off x="797529" y="3292109"/>
            <a:ext cx="4010025" cy="2895600"/>
          </a:xfrm>
          <a:prstGeom prst="rect">
            <a:avLst/>
          </a:prstGeom>
        </p:spPr>
      </p:pic>
    </p:spTree>
    <p:extLst>
      <p:ext uri="{BB962C8B-B14F-4D97-AF65-F5344CB8AC3E}">
        <p14:creationId xmlns:p14="http://schemas.microsoft.com/office/powerpoint/2010/main" val="3144094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5400" dirty="0" err="1"/>
              <a:t>xConnect</a:t>
            </a:r>
            <a:endParaRPr lang="en-US" dirty="0"/>
          </a:p>
        </p:txBody>
      </p:sp>
    </p:spTree>
    <p:extLst>
      <p:ext uri="{BB962C8B-B14F-4D97-AF65-F5344CB8AC3E}">
        <p14:creationId xmlns:p14="http://schemas.microsoft.com/office/powerpoint/2010/main" val="3752472840"/>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top-ba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 y="5"/>
            <a:ext cx="12192000" cy="899323"/>
          </a:xfrm>
          <a:prstGeom prst="rect">
            <a:avLst/>
          </a:prstGeom>
        </p:spPr>
      </p:pic>
      <p:sp>
        <p:nvSpPr>
          <p:cNvPr id="22" name="Rectangle 21"/>
          <p:cNvSpPr/>
          <p:nvPr/>
        </p:nvSpPr>
        <p:spPr>
          <a:xfrm>
            <a:off x="0" y="0"/>
            <a:ext cx="274377" cy="895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a:endParaRPr>
          </a:p>
        </p:txBody>
      </p:sp>
      <p:sp>
        <p:nvSpPr>
          <p:cNvPr id="24" name="Title 2"/>
          <p:cNvSpPr>
            <a:spLocks noGrp="1"/>
          </p:cNvSpPr>
          <p:nvPr>
            <p:ph type="title"/>
          </p:nvPr>
        </p:nvSpPr>
        <p:spPr>
          <a:xfrm>
            <a:off x="482728" y="136095"/>
            <a:ext cx="11168497" cy="648999"/>
          </a:xfrm>
          <a:prstGeom prst="rect">
            <a:avLst/>
          </a:prstGeom>
        </p:spPr>
        <p:txBody>
          <a:bodyPr vert="horz">
            <a:normAutofit fontScale="90000"/>
          </a:bodyPr>
          <a:lstStyle>
            <a:lvl1pPr>
              <a:defRPr sz="3000" baseline="0">
                <a:solidFill>
                  <a:schemeClr val="bg1"/>
                </a:solidFill>
              </a:defRPr>
            </a:lvl1pPr>
          </a:lstStyle>
          <a:p>
            <a:r>
              <a:rPr lang="en-US" sz="2800" dirty="0" err="1"/>
              <a:t>xConnect</a:t>
            </a:r>
            <a:r>
              <a:rPr lang="en-US" sz="2800" dirty="0"/>
              <a:t>— Collect everything for exceptional and individual outcomes</a:t>
            </a:r>
          </a:p>
        </p:txBody>
      </p:sp>
      <p:sp>
        <p:nvSpPr>
          <p:cNvPr id="38" name="TextBox 37"/>
          <p:cNvSpPr txBox="1"/>
          <p:nvPr/>
        </p:nvSpPr>
        <p:spPr>
          <a:xfrm>
            <a:off x="5142044" y="3586208"/>
            <a:ext cx="1961289" cy="707886"/>
          </a:xfrm>
          <a:prstGeom prst="rect">
            <a:avLst/>
          </a:prstGeom>
          <a:noFill/>
        </p:spPr>
        <p:txBody>
          <a:bodyPr wrap="square" rtlCol="0">
            <a:spAutoFit/>
          </a:bodyPr>
          <a:lstStyle/>
          <a:p>
            <a:pPr algn="ctr"/>
            <a:r>
              <a:rPr lang="en-US" sz="2000" b="1" dirty="0">
                <a:solidFill>
                  <a:srgbClr val="FFFFFF"/>
                </a:solidFill>
                <a:latin typeface="Corbel"/>
                <a:cs typeface="Corbel"/>
              </a:rPr>
              <a:t>Any and </a:t>
            </a:r>
            <a:r>
              <a:rPr lang="en-US" sz="2000" b="1" dirty="0" smtClean="0">
                <a:solidFill>
                  <a:srgbClr val="FFFFFF"/>
                </a:solidFill>
                <a:latin typeface="Corbel"/>
                <a:cs typeface="Corbel"/>
              </a:rPr>
              <a:t>al </a:t>
            </a:r>
            <a:r>
              <a:rPr lang="en-US" sz="2000" b="1" dirty="0">
                <a:solidFill>
                  <a:srgbClr val="FFFFFF"/>
                </a:solidFill>
                <a:latin typeface="Corbel"/>
                <a:cs typeface="Corbel"/>
              </a:rPr>
              <a:t>interactions</a:t>
            </a:r>
          </a:p>
        </p:txBody>
      </p:sp>
      <p:sp>
        <p:nvSpPr>
          <p:cNvPr id="41" name="TextBox 40"/>
          <p:cNvSpPr txBox="1"/>
          <p:nvPr/>
        </p:nvSpPr>
        <p:spPr>
          <a:xfrm>
            <a:off x="9171311" y="2936386"/>
            <a:ext cx="1961289" cy="707886"/>
          </a:xfrm>
          <a:prstGeom prst="rect">
            <a:avLst/>
          </a:prstGeom>
          <a:noFill/>
        </p:spPr>
        <p:txBody>
          <a:bodyPr wrap="square" rtlCol="0">
            <a:spAutoFit/>
          </a:bodyPr>
          <a:lstStyle/>
          <a:p>
            <a:pPr algn="ctr"/>
            <a:r>
              <a:rPr lang="en-US" sz="2000" b="1" dirty="0">
                <a:solidFill>
                  <a:srgbClr val="FFFFFF"/>
                </a:solidFill>
                <a:latin typeface="Corbel"/>
                <a:cs typeface="Corbel"/>
              </a:rPr>
              <a:t>Any and all outcomes</a:t>
            </a:r>
          </a:p>
        </p:txBody>
      </p:sp>
      <p:pic>
        <p:nvPicPr>
          <p:cNvPr id="20" name="Picture 19" descr="segmentation-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0200" y="3850002"/>
            <a:ext cx="692918" cy="680417"/>
          </a:xfrm>
          <a:prstGeom prst="rect">
            <a:avLst/>
          </a:prstGeom>
        </p:spPr>
      </p:pic>
      <p:pic>
        <p:nvPicPr>
          <p:cNvPr id="23" name="Picture 22" descr="plus-symbol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83628" y="2282096"/>
            <a:ext cx="681180" cy="6303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2044" y="2063021"/>
            <a:ext cx="6682981" cy="3514924"/>
          </a:xfrm>
          <a:prstGeom prst="rect">
            <a:avLst/>
          </a:prstGeom>
        </p:spPr>
      </p:pic>
      <p:sp>
        <p:nvSpPr>
          <p:cNvPr id="7" name="Rectangle 6"/>
          <p:cNvSpPr/>
          <p:nvPr/>
        </p:nvSpPr>
        <p:spPr>
          <a:xfrm>
            <a:off x="274378" y="1620478"/>
            <a:ext cx="4392216" cy="2723823"/>
          </a:xfrm>
          <a:prstGeom prst="rect">
            <a:avLst/>
          </a:prstGeom>
        </p:spPr>
        <p:txBody>
          <a:bodyPr wrap="square">
            <a:spAutoFit/>
          </a:bodyPr>
          <a:lstStyle/>
          <a:p>
            <a:r>
              <a:rPr lang="en-US" dirty="0" err="1">
                <a:solidFill>
                  <a:srgbClr val="404040"/>
                </a:solidFill>
                <a:latin typeface="Calibri" panose="020F0502020204030204" pitchFamily="34" charset="0"/>
                <a:cs typeface="Calibri" panose="020F0502020204030204" pitchFamily="34" charset="0"/>
              </a:rPr>
              <a:t>xConnect</a:t>
            </a:r>
            <a:r>
              <a:rPr lang="en-US" dirty="0">
                <a:solidFill>
                  <a:srgbClr val="404040"/>
                </a:solidFill>
                <a:latin typeface="Calibri" panose="020F0502020204030204" pitchFamily="34" charset="0"/>
                <a:cs typeface="Calibri" panose="020F0502020204030204" pitchFamily="34" charset="0"/>
              </a:rPr>
              <a:t> is the service layer that </a:t>
            </a:r>
            <a:endParaRPr lang="en-US" dirty="0" smtClean="0">
              <a:solidFill>
                <a:srgbClr val="404040"/>
              </a:solidFill>
              <a:latin typeface="Calibri" panose="020F0502020204030204" pitchFamily="34" charset="0"/>
              <a:cs typeface="Calibri" panose="020F0502020204030204" pitchFamily="34" charset="0"/>
            </a:endParaRPr>
          </a:p>
          <a:p>
            <a:r>
              <a:rPr lang="en-US" dirty="0" smtClean="0">
                <a:solidFill>
                  <a:srgbClr val="404040"/>
                </a:solidFill>
                <a:latin typeface="Calibri" panose="020F0502020204030204" pitchFamily="34" charset="0"/>
                <a:cs typeface="Calibri" panose="020F0502020204030204" pitchFamily="34" charset="0"/>
              </a:rPr>
              <a:t>sits </a:t>
            </a:r>
            <a:r>
              <a:rPr lang="en-US" dirty="0">
                <a:solidFill>
                  <a:srgbClr val="404040"/>
                </a:solidFill>
                <a:latin typeface="Calibri" panose="020F0502020204030204" pitchFamily="34" charset="0"/>
                <a:cs typeface="Calibri" panose="020F0502020204030204" pitchFamily="34" charset="0"/>
              </a:rPr>
              <a:t>in between the </a:t>
            </a:r>
            <a:r>
              <a:rPr lang="en-US" b="1" dirty="0" err="1">
                <a:solidFill>
                  <a:srgbClr val="404040"/>
                </a:solidFill>
                <a:latin typeface="Calibri" panose="020F0502020204030204" pitchFamily="34" charset="0"/>
                <a:cs typeface="Calibri" panose="020F0502020204030204" pitchFamily="34" charset="0"/>
              </a:rPr>
              <a:t>xDB</a:t>
            </a:r>
            <a:r>
              <a:rPr lang="en-US" dirty="0">
                <a:solidFill>
                  <a:srgbClr val="404040"/>
                </a:solidFill>
                <a:latin typeface="Calibri" panose="020F0502020204030204" pitchFamily="34" charset="0"/>
                <a:cs typeface="Calibri" panose="020F0502020204030204" pitchFamily="34" charset="0"/>
              </a:rPr>
              <a:t> </a:t>
            </a:r>
            <a:r>
              <a:rPr lang="en-US" dirty="0" smtClean="0">
                <a:solidFill>
                  <a:srgbClr val="404040"/>
                </a:solidFill>
                <a:latin typeface="Calibri" panose="020F0502020204030204" pitchFamily="34" charset="0"/>
                <a:cs typeface="Calibri" panose="020F0502020204030204" pitchFamily="34" charset="0"/>
              </a:rPr>
              <a:t>and any</a:t>
            </a:r>
            <a:r>
              <a:rPr lang="en-US" dirty="0">
                <a:solidFill>
                  <a:srgbClr val="404040"/>
                </a:solidFill>
                <a:latin typeface="Calibri" panose="020F0502020204030204" pitchFamily="34" charset="0"/>
                <a:cs typeface="Calibri" panose="020F0502020204030204" pitchFamily="34" charset="0"/>
              </a:rPr>
              <a:t> </a:t>
            </a:r>
            <a:r>
              <a:rPr lang="en-US" b="1" dirty="0">
                <a:solidFill>
                  <a:srgbClr val="404040"/>
                </a:solidFill>
                <a:latin typeface="Calibri" panose="020F0502020204030204" pitchFamily="34" charset="0"/>
                <a:cs typeface="Calibri" panose="020F0502020204030204" pitchFamily="34" charset="0"/>
              </a:rPr>
              <a:t>trusted client, device, or </a:t>
            </a:r>
            <a:r>
              <a:rPr lang="en-US" b="1" dirty="0" smtClean="0">
                <a:solidFill>
                  <a:srgbClr val="404040"/>
                </a:solidFill>
                <a:latin typeface="Calibri" panose="020F0502020204030204" pitchFamily="34" charset="0"/>
                <a:cs typeface="Calibri" panose="020F0502020204030204" pitchFamily="34" charset="0"/>
              </a:rPr>
              <a:t>interface</a:t>
            </a:r>
            <a:r>
              <a:rPr lang="en-US" dirty="0">
                <a:solidFill>
                  <a:srgbClr val="404040"/>
                </a:solidFill>
                <a:latin typeface="Calibri" panose="020F0502020204030204" pitchFamily="34" charset="0"/>
                <a:cs typeface="Calibri" panose="020F0502020204030204" pitchFamily="34" charset="0"/>
              </a:rPr>
              <a:t> that wants to read, write, </a:t>
            </a:r>
            <a:r>
              <a:rPr lang="en-US" dirty="0" smtClean="0">
                <a:solidFill>
                  <a:srgbClr val="404040"/>
                </a:solidFill>
                <a:latin typeface="Calibri" panose="020F0502020204030204" pitchFamily="34" charset="0"/>
                <a:cs typeface="Calibri" panose="020F0502020204030204" pitchFamily="34" charset="0"/>
              </a:rPr>
              <a:t>or </a:t>
            </a:r>
            <a:r>
              <a:rPr lang="en-US" dirty="0">
                <a:solidFill>
                  <a:srgbClr val="404040"/>
                </a:solidFill>
                <a:latin typeface="Calibri" panose="020F0502020204030204" pitchFamily="34" charset="0"/>
                <a:cs typeface="Calibri" panose="020F0502020204030204" pitchFamily="34" charset="0"/>
              </a:rPr>
              <a:t>search </a:t>
            </a:r>
            <a:r>
              <a:rPr lang="en-US" dirty="0" err="1">
                <a:solidFill>
                  <a:srgbClr val="404040"/>
                </a:solidFill>
                <a:latin typeface="Calibri" panose="020F0502020204030204" pitchFamily="34" charset="0"/>
                <a:cs typeface="Calibri" panose="020F0502020204030204" pitchFamily="34" charset="0"/>
              </a:rPr>
              <a:t>xDB</a:t>
            </a:r>
            <a:r>
              <a:rPr lang="en-US" dirty="0">
                <a:solidFill>
                  <a:srgbClr val="404040"/>
                </a:solidFill>
                <a:latin typeface="Calibri" panose="020F0502020204030204" pitchFamily="34" charset="0"/>
                <a:cs typeface="Calibri" panose="020F0502020204030204" pitchFamily="34" charset="0"/>
              </a:rPr>
              <a:t> data. </a:t>
            </a:r>
            <a:endParaRPr lang="en-US" dirty="0" smtClean="0">
              <a:solidFill>
                <a:srgbClr val="404040"/>
              </a:solidFill>
              <a:latin typeface="Calibri" panose="020F0502020204030204" pitchFamily="34" charset="0"/>
              <a:cs typeface="Calibri" panose="020F0502020204030204" pitchFamily="34" charset="0"/>
            </a:endParaRPr>
          </a:p>
          <a:p>
            <a:r>
              <a:rPr lang="en-US" dirty="0" smtClean="0">
                <a:solidFill>
                  <a:srgbClr val="404040"/>
                </a:solidFill>
                <a:latin typeface="Calibri" panose="020F0502020204030204" pitchFamily="34" charset="0"/>
                <a:cs typeface="Calibri" panose="020F0502020204030204" pitchFamily="34" charset="0"/>
              </a:rPr>
              <a:t>Communication </a:t>
            </a:r>
            <a:r>
              <a:rPr lang="en-US" dirty="0">
                <a:solidFill>
                  <a:srgbClr val="404040"/>
                </a:solidFill>
                <a:latin typeface="Calibri" panose="020F0502020204030204" pitchFamily="34" charset="0"/>
                <a:cs typeface="Calibri" panose="020F0502020204030204" pitchFamily="34" charset="0"/>
              </a:rPr>
              <a:t>must happen over </a:t>
            </a:r>
            <a:r>
              <a:rPr lang="en-US" dirty="0" smtClean="0">
                <a:solidFill>
                  <a:srgbClr val="404040"/>
                </a:solidFill>
                <a:latin typeface="Calibri" panose="020F0502020204030204" pitchFamily="34" charset="0"/>
                <a:cs typeface="Calibri" panose="020F0502020204030204" pitchFamily="34" charset="0"/>
              </a:rPr>
              <a:t>HTTPS</a:t>
            </a:r>
          </a:p>
          <a:p>
            <a:r>
              <a:rPr lang="en-US" dirty="0" smtClean="0">
                <a:solidFill>
                  <a:srgbClr val="404040"/>
                </a:solidFill>
                <a:latin typeface="Calibri" panose="020F0502020204030204" pitchFamily="34" charset="0"/>
                <a:cs typeface="Calibri" panose="020F0502020204030204" pitchFamily="34" charset="0"/>
              </a:rPr>
              <a:t> </a:t>
            </a:r>
            <a:r>
              <a:rPr lang="en-US" dirty="0">
                <a:solidFill>
                  <a:srgbClr val="404040"/>
                </a:solidFill>
                <a:latin typeface="Calibri" panose="020F0502020204030204" pitchFamily="34" charset="0"/>
                <a:cs typeface="Calibri" panose="020F0502020204030204" pitchFamily="34" charset="0"/>
              </a:rPr>
              <a:t>and clients must have the </a:t>
            </a:r>
            <a:endParaRPr lang="en-US" dirty="0" smtClean="0">
              <a:solidFill>
                <a:srgbClr val="404040"/>
              </a:solidFill>
              <a:latin typeface="Calibri" panose="020F0502020204030204" pitchFamily="34" charset="0"/>
              <a:cs typeface="Calibri" panose="020F0502020204030204" pitchFamily="34" charset="0"/>
            </a:endParaRPr>
          </a:p>
          <a:p>
            <a:r>
              <a:rPr lang="en-US" dirty="0" smtClean="0">
                <a:solidFill>
                  <a:srgbClr val="404040"/>
                </a:solidFill>
                <a:latin typeface="Calibri" panose="020F0502020204030204" pitchFamily="34" charset="0"/>
                <a:cs typeface="Calibri" panose="020F0502020204030204" pitchFamily="34" charset="0"/>
              </a:rPr>
              <a:t>appropriate </a:t>
            </a:r>
            <a:r>
              <a:rPr lang="en-US" dirty="0">
                <a:solidFill>
                  <a:srgbClr val="404040"/>
                </a:solidFill>
                <a:latin typeface="Calibri" panose="020F0502020204030204" pitchFamily="34" charset="0"/>
                <a:cs typeface="Calibri" panose="020F0502020204030204" pitchFamily="34" charset="0"/>
              </a:rPr>
              <a:t>certificate thumbprint.</a:t>
            </a:r>
          </a:p>
          <a:p>
            <a:r>
              <a:rPr lang="en-US" u="sng" dirty="0">
                <a:solidFill>
                  <a:srgbClr val="008998"/>
                </a:solidFill>
                <a:latin typeface="Lato"/>
                <a:hlinkClick r:id="rId7"/>
              </a:rPr>
              <a:t/>
            </a:r>
            <a:br>
              <a:rPr lang="en-US" u="sng" dirty="0">
                <a:solidFill>
                  <a:srgbClr val="008998"/>
                </a:solidFill>
                <a:latin typeface="Lato"/>
                <a:hlinkClick r:id="rId7"/>
              </a:rPr>
            </a:br>
            <a:endParaRPr lang="en-US" dirty="0"/>
          </a:p>
        </p:txBody>
      </p:sp>
    </p:spTree>
    <p:extLst>
      <p:ext uri="{BB962C8B-B14F-4D97-AF65-F5344CB8AC3E}">
        <p14:creationId xmlns:p14="http://schemas.microsoft.com/office/powerpoint/2010/main" val="223298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2703" y="925153"/>
            <a:ext cx="6331449" cy="5554163"/>
            <a:chOff x="6201667" y="1240337"/>
            <a:chExt cx="5793531" cy="5083607"/>
          </a:xfrm>
        </p:grpSpPr>
        <p:grpSp>
          <p:nvGrpSpPr>
            <p:cNvPr id="4" name="Group 3"/>
            <p:cNvGrpSpPr/>
            <p:nvPr/>
          </p:nvGrpSpPr>
          <p:grpSpPr>
            <a:xfrm>
              <a:off x="6217498" y="1359247"/>
              <a:ext cx="5707721" cy="4883636"/>
              <a:chOff x="5422103" y="895350"/>
              <a:chExt cx="6752313" cy="588117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22103" y="3838377"/>
                <a:ext cx="3374516" cy="2938143"/>
              </a:xfrm>
              <a:prstGeom prst="rect">
                <a:avLst/>
              </a:prstGeom>
              <a:ln>
                <a:noFill/>
              </a:ln>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99900" y="895350"/>
                <a:ext cx="3374516" cy="2937355"/>
              </a:xfrm>
              <a:prstGeom prst="rect">
                <a:avLst/>
              </a:prstGeom>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799900" y="3838377"/>
                <a:ext cx="3374516" cy="2937355"/>
              </a:xfrm>
              <a:prstGeom prst="rect">
                <a:avLst/>
              </a:prstGeom>
              <a:ln>
                <a:noFill/>
              </a:ln>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r="-1"/>
              <a:stretch/>
            </p:blipFill>
            <p:spPr>
              <a:xfrm>
                <a:off x="5422103" y="895350"/>
                <a:ext cx="3374516" cy="2937355"/>
              </a:xfrm>
              <a:prstGeom prst="rect">
                <a:avLst/>
              </a:prstGeom>
            </p:spPr>
          </p:pic>
        </p:grpSp>
        <p:grpSp>
          <p:nvGrpSpPr>
            <p:cNvPr id="17" name="Group 16"/>
            <p:cNvGrpSpPr/>
            <p:nvPr/>
          </p:nvGrpSpPr>
          <p:grpSpPr>
            <a:xfrm>
              <a:off x="6201667" y="1240337"/>
              <a:ext cx="5793531" cy="5083607"/>
              <a:chOff x="6201667" y="1240337"/>
              <a:chExt cx="5793531" cy="5083607"/>
            </a:xfrm>
          </p:grpSpPr>
          <p:sp>
            <p:nvSpPr>
              <p:cNvPr id="16" name="Oval 15"/>
              <p:cNvSpPr/>
              <p:nvPr/>
            </p:nvSpPr>
            <p:spPr>
              <a:xfrm>
                <a:off x="6627812" y="1320800"/>
                <a:ext cx="4903788" cy="4903788"/>
              </a:xfrm>
              <a:prstGeom prst="ellipse">
                <a:avLst/>
              </a:prstGeom>
              <a:solidFill>
                <a:srgbClr val="56377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6201667" y="1240337"/>
                <a:ext cx="5793531" cy="5083607"/>
              </a:xfrm>
              <a:custGeom>
                <a:avLst/>
                <a:gdLst>
                  <a:gd name="connsiteX0" fmla="*/ 2713618 w 5480553"/>
                  <a:gd name="connsiteY0" fmla="*/ 144926 h 4895349"/>
                  <a:gd name="connsiteX1" fmla="*/ 403881 w 5480553"/>
                  <a:gd name="connsiteY1" fmla="*/ 2454663 h 4895349"/>
                  <a:gd name="connsiteX2" fmla="*/ 2713618 w 5480553"/>
                  <a:gd name="connsiteY2" fmla="*/ 4764400 h 4895349"/>
                  <a:gd name="connsiteX3" fmla="*/ 5023355 w 5480553"/>
                  <a:gd name="connsiteY3" fmla="*/ 2454663 h 4895349"/>
                  <a:gd name="connsiteX4" fmla="*/ 2713618 w 5480553"/>
                  <a:gd name="connsiteY4" fmla="*/ 144926 h 4895349"/>
                  <a:gd name="connsiteX5" fmla="*/ 0 w 5480553"/>
                  <a:gd name="connsiteY5" fmla="*/ 0 h 4895349"/>
                  <a:gd name="connsiteX6" fmla="*/ 5480553 w 5480553"/>
                  <a:gd name="connsiteY6" fmla="*/ 0 h 4895349"/>
                  <a:gd name="connsiteX7" fmla="*/ 5480553 w 5480553"/>
                  <a:gd name="connsiteY7" fmla="*/ 4895349 h 4895349"/>
                  <a:gd name="connsiteX8" fmla="*/ 0 w 5480553"/>
                  <a:gd name="connsiteY8" fmla="*/ 4895349 h 489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0553" h="4895349">
                    <a:moveTo>
                      <a:pt x="2713618" y="144926"/>
                    </a:moveTo>
                    <a:cubicBezTo>
                      <a:pt x="1437985" y="144926"/>
                      <a:pt x="403881" y="1179030"/>
                      <a:pt x="403881" y="2454663"/>
                    </a:cubicBezTo>
                    <a:cubicBezTo>
                      <a:pt x="403881" y="3730296"/>
                      <a:pt x="1437985" y="4764400"/>
                      <a:pt x="2713618" y="4764400"/>
                    </a:cubicBezTo>
                    <a:cubicBezTo>
                      <a:pt x="3989251" y="4764400"/>
                      <a:pt x="5023355" y="3730296"/>
                      <a:pt x="5023355" y="2454663"/>
                    </a:cubicBezTo>
                    <a:cubicBezTo>
                      <a:pt x="5023355" y="1179030"/>
                      <a:pt x="3989251" y="144926"/>
                      <a:pt x="2713618" y="144926"/>
                    </a:cubicBezTo>
                    <a:close/>
                    <a:moveTo>
                      <a:pt x="0" y="0"/>
                    </a:moveTo>
                    <a:lnTo>
                      <a:pt x="5480553" y="0"/>
                    </a:lnTo>
                    <a:lnTo>
                      <a:pt x="5480553" y="4895349"/>
                    </a:lnTo>
                    <a:lnTo>
                      <a:pt x="0" y="48953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752968" y="3109973"/>
                <a:ext cx="4673557" cy="1508510"/>
              </a:xfrm>
              <a:prstGeom prst="rect">
                <a:avLst/>
              </a:prstGeom>
              <a:noFill/>
            </p:spPr>
            <p:txBody>
              <a:bodyPr wrap="square" lIns="0" tIns="0" rIns="0" bIns="0" rtlCol="0">
                <a:spAutoFit/>
              </a:bodyPr>
              <a:lstStyle/>
              <a:p>
                <a:pPr algn="ctr">
                  <a:lnSpc>
                    <a:spcPct val="90000"/>
                  </a:lnSpc>
                </a:pPr>
                <a:r>
                  <a:rPr lang="en-US" sz="5400" b="1" dirty="0">
                    <a:solidFill>
                      <a:schemeClr val="bg2"/>
                    </a:solidFill>
                    <a:latin typeface="Corbel" charset="0"/>
                    <a:ea typeface="Corbel" charset="0"/>
                    <a:cs typeface="Corbel" charset="0"/>
                  </a:rPr>
                  <a:t>xConnect</a:t>
                </a:r>
              </a:p>
              <a:p>
                <a:pPr marL="168275" indent="-168275" algn="ctr">
                  <a:lnSpc>
                    <a:spcPct val="90000"/>
                  </a:lnSpc>
                  <a:buFont typeface="Arial" charset="0"/>
                  <a:buChar char="•"/>
                </a:pPr>
                <a:endParaRPr lang="en-US" sz="500" b="1" dirty="0">
                  <a:solidFill>
                    <a:schemeClr val="bg2"/>
                  </a:solidFill>
                  <a:latin typeface="Corbel" charset="0"/>
                  <a:ea typeface="Corbel" charset="0"/>
                  <a:cs typeface="Corbel" charset="0"/>
                </a:endParaRPr>
              </a:p>
              <a:p>
                <a:pPr algn="ctr">
                  <a:lnSpc>
                    <a:spcPct val="90000"/>
                  </a:lnSpc>
                </a:pPr>
                <a:r>
                  <a:rPr lang="en-US" sz="2000" dirty="0">
                    <a:solidFill>
                      <a:schemeClr val="bg2"/>
                    </a:solidFill>
                    <a:latin typeface="Corbel" charset="0"/>
                    <a:ea typeface="Corbel" charset="0"/>
                    <a:cs typeface="Corbel" charset="0"/>
                  </a:rPr>
                  <a:t>Full data interoperability between </a:t>
                </a:r>
                <a:br>
                  <a:rPr lang="en-US" sz="2000" dirty="0">
                    <a:solidFill>
                      <a:schemeClr val="bg2"/>
                    </a:solidFill>
                    <a:latin typeface="Corbel" charset="0"/>
                    <a:ea typeface="Corbel" charset="0"/>
                    <a:cs typeface="Corbel" charset="0"/>
                  </a:rPr>
                </a:br>
                <a:r>
                  <a:rPr lang="en-US" sz="2000" dirty="0">
                    <a:solidFill>
                      <a:schemeClr val="bg2"/>
                    </a:solidFill>
                    <a:latin typeface="Corbel" charset="0"/>
                    <a:ea typeface="Corbel" charset="0"/>
                    <a:cs typeface="Corbel" charset="0"/>
                  </a:rPr>
                  <a:t>Sitecore and any 3</a:t>
                </a:r>
                <a:r>
                  <a:rPr lang="en-US" sz="2000" baseline="30000" dirty="0">
                    <a:solidFill>
                      <a:schemeClr val="bg2"/>
                    </a:solidFill>
                    <a:latin typeface="Corbel" charset="0"/>
                    <a:ea typeface="Corbel" charset="0"/>
                    <a:cs typeface="Corbel" charset="0"/>
                  </a:rPr>
                  <a:t>rd</a:t>
                </a:r>
                <a:r>
                  <a:rPr lang="en-US" sz="2000" dirty="0">
                    <a:solidFill>
                      <a:schemeClr val="bg2"/>
                    </a:solidFill>
                    <a:latin typeface="Corbel" charset="0"/>
                    <a:ea typeface="Corbel" charset="0"/>
                    <a:cs typeface="Corbel" charset="0"/>
                  </a:rPr>
                  <a:t> party systems</a:t>
                </a:r>
              </a:p>
              <a:p>
                <a:pPr algn="ctr">
                  <a:lnSpc>
                    <a:spcPct val="90000"/>
                  </a:lnSpc>
                </a:pPr>
                <a:endParaRPr lang="en-US" sz="2000" dirty="0">
                  <a:solidFill>
                    <a:schemeClr val="bg2"/>
                  </a:solidFill>
                  <a:latin typeface="Corbel" charset="0"/>
                  <a:ea typeface="Corbel" charset="0"/>
                  <a:cs typeface="Corbel" charset="0"/>
                </a:endParaRPr>
              </a:p>
            </p:txBody>
          </p:sp>
        </p:grpSp>
      </p:grpSp>
      <p:sp>
        <p:nvSpPr>
          <p:cNvPr id="38" name="Title 2">
            <a:extLst>
              <a:ext uri="{FF2B5EF4-FFF2-40B4-BE49-F238E27FC236}">
                <a16:creationId xmlns:a16="http://schemas.microsoft.com/office/drawing/2014/main" xmlns="" id="{738A1E34-40A9-4862-9B91-625F26C0D7CD}"/>
              </a:ext>
            </a:extLst>
          </p:cNvPr>
          <p:cNvSpPr txBox="1">
            <a:spLocks/>
          </p:cNvSpPr>
          <p:nvPr/>
        </p:nvSpPr>
        <p:spPr>
          <a:xfrm>
            <a:off x="452231" y="160883"/>
            <a:ext cx="8739463" cy="648999"/>
          </a:xfrm>
          <a:prstGeom prst="rect">
            <a:avLst/>
          </a:prstGeom>
        </p:spPr>
        <p:txBody>
          <a:bodyPr vert="horz"/>
          <a:lstStyle>
            <a:lvl1pPr algn="l" defTabSz="914240" rtl="0" eaLnBrk="1" latinLnBrk="0" hangingPunct="1">
              <a:lnSpc>
                <a:spcPct val="100000"/>
              </a:lnSpc>
              <a:spcBef>
                <a:spcPct val="0"/>
              </a:spcBef>
              <a:buNone/>
              <a:defRPr sz="3000" kern="1200" baseline="0">
                <a:solidFill>
                  <a:schemeClr val="bg1"/>
                </a:solidFill>
                <a:latin typeface="Corbel"/>
                <a:ea typeface="+mj-ea"/>
                <a:cs typeface="Corbel"/>
              </a:defRPr>
            </a:lvl1pPr>
          </a:lstStyle>
          <a:p>
            <a:r>
              <a:rPr lang="en-US" dirty="0"/>
              <a:t>Introducing xConnect for Experience Platform</a:t>
            </a:r>
            <a:endParaRPr lang="en-US" dirty="0">
              <a:latin typeface="Corbel" charset="0"/>
              <a:ea typeface="Corbel" charset="0"/>
              <a:cs typeface="Corbel" charset="0"/>
            </a:endParaRPr>
          </a:p>
        </p:txBody>
      </p:sp>
      <p:sp>
        <p:nvSpPr>
          <p:cNvPr id="18" name="Content Placeholder 3"/>
          <p:cNvSpPr txBox="1">
            <a:spLocks/>
          </p:cNvSpPr>
          <p:nvPr/>
        </p:nvSpPr>
        <p:spPr>
          <a:xfrm>
            <a:off x="6068356" y="1837670"/>
            <a:ext cx="5876871" cy="4717827"/>
          </a:xfrm>
          <a:prstGeom prst="rect">
            <a:avLst/>
          </a:prstGeom>
        </p:spPr>
        <p:txBody>
          <a:bodyPr tIns="0" rIns="0" bIns="0"/>
          <a:lstStyle>
            <a:lvl1pPr marL="0" indent="0" algn="l" defTabSz="914240" rtl="0" eaLnBrk="1" latinLnBrk="0" hangingPunct="1">
              <a:lnSpc>
                <a:spcPct val="100000"/>
              </a:lnSpc>
              <a:spcBef>
                <a:spcPts val="552"/>
              </a:spcBef>
              <a:spcAft>
                <a:spcPts val="800"/>
              </a:spcAft>
              <a:buFontTx/>
              <a:buNone/>
              <a:defRPr sz="2400" kern="1200">
                <a:solidFill>
                  <a:schemeClr val="tx1"/>
                </a:solidFill>
                <a:latin typeface="Corbel"/>
                <a:ea typeface="+mn-ea"/>
                <a:cs typeface="Corbel"/>
              </a:defRPr>
            </a:lvl1pPr>
            <a:lvl2pPr marL="835054" indent="-381533" algn="l" defTabSz="914240" rtl="0" eaLnBrk="1" latinLnBrk="0" hangingPunct="1">
              <a:lnSpc>
                <a:spcPct val="100000"/>
              </a:lnSpc>
              <a:spcBef>
                <a:spcPts val="24"/>
              </a:spcBef>
              <a:spcAft>
                <a:spcPct val="50000"/>
              </a:spcAft>
              <a:buClr>
                <a:schemeClr val="accent5"/>
              </a:buClr>
              <a:buSzPct val="80000"/>
              <a:buFont typeface="Arial"/>
              <a:buChar char="•"/>
              <a:defRPr sz="2000" kern="1200">
                <a:solidFill>
                  <a:schemeClr val="tx1"/>
                </a:solidFill>
                <a:latin typeface="Corbel"/>
                <a:ea typeface="+mn-ea"/>
                <a:cs typeface="Corbel"/>
              </a:defRPr>
            </a:lvl2pPr>
            <a:lvl3pPr marL="1155398" indent="-305946" algn="l" defTabSz="914240" rtl="0" eaLnBrk="1" latinLnBrk="0" hangingPunct="1">
              <a:lnSpc>
                <a:spcPct val="100000"/>
              </a:lnSpc>
              <a:spcBef>
                <a:spcPts val="336"/>
              </a:spcBef>
              <a:spcAft>
                <a:spcPct val="50000"/>
              </a:spcAft>
              <a:buClr>
                <a:schemeClr val="accent5"/>
              </a:buClr>
              <a:buSzPct val="90000"/>
              <a:buFont typeface="Lucida Grande"/>
              <a:buChar char="-"/>
              <a:defRPr sz="1800" kern="1200">
                <a:solidFill>
                  <a:schemeClr val="tx1"/>
                </a:solidFill>
                <a:latin typeface="Corbel"/>
                <a:ea typeface="+mn-ea"/>
                <a:cs typeface="Corbel"/>
              </a:defRPr>
            </a:lvl3pPr>
            <a:lvl4pPr marL="1522534" indent="-305946" algn="l" defTabSz="914240" rtl="0" eaLnBrk="1" latinLnBrk="0" hangingPunct="1">
              <a:lnSpc>
                <a:spcPct val="100000"/>
              </a:lnSpc>
              <a:spcBef>
                <a:spcPts val="336"/>
              </a:spcBef>
              <a:buClr>
                <a:schemeClr val="accent5"/>
              </a:buClr>
              <a:buFont typeface="Corbel" panose="020B0503020204020204" pitchFamily="34" charset="0"/>
              <a:buChar char="»"/>
              <a:defRPr sz="2000" kern="1200">
                <a:solidFill>
                  <a:schemeClr val="tx1"/>
                </a:solidFill>
                <a:latin typeface="KievitPro-Light"/>
                <a:ea typeface="+mn-ea"/>
                <a:cs typeface="KievitPro-Light"/>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b="1" dirty="0">
                <a:solidFill>
                  <a:srgbClr val="56377C"/>
                </a:solidFill>
                <a:latin typeface="Corbel" charset="0"/>
                <a:ea typeface="Corbel" charset="0"/>
                <a:cs typeface="Corbel" charset="0"/>
              </a:rPr>
              <a:t>Enable true omni-channel </a:t>
            </a:r>
            <a:br>
              <a:rPr lang="en-US" b="1" dirty="0">
                <a:solidFill>
                  <a:srgbClr val="56377C"/>
                </a:solidFill>
                <a:latin typeface="Corbel" charset="0"/>
                <a:ea typeface="Corbel" charset="0"/>
                <a:cs typeface="Corbel" charset="0"/>
              </a:rPr>
            </a:br>
            <a:r>
              <a:rPr lang="en-US" b="1" dirty="0">
                <a:solidFill>
                  <a:srgbClr val="56377C"/>
                </a:solidFill>
                <a:latin typeface="Corbel" charset="0"/>
                <a:ea typeface="Corbel" charset="0"/>
                <a:cs typeface="Corbel" charset="0"/>
              </a:rPr>
              <a:t>collection at scale</a:t>
            </a:r>
          </a:p>
          <a:p>
            <a:pPr marL="285750" indent="-285750">
              <a:spcBef>
                <a:spcPts val="600"/>
              </a:spcBef>
              <a:spcAft>
                <a:spcPts val="0"/>
              </a:spcAft>
              <a:buClr>
                <a:srgbClr val="0C0B0B"/>
              </a:buClr>
              <a:buFont typeface="Arial"/>
              <a:buChar char="•"/>
            </a:pPr>
            <a:r>
              <a:rPr lang="en-US" sz="1800" dirty="0">
                <a:latin typeface="Corbel" charset="0"/>
                <a:ea typeface="Corbel" charset="0"/>
                <a:cs typeface="Corbel" charset="0"/>
              </a:rPr>
              <a:t>Website visits	</a:t>
            </a:r>
          </a:p>
          <a:p>
            <a:pPr marL="285750" indent="-285750">
              <a:spcBef>
                <a:spcPts val="0"/>
              </a:spcBef>
              <a:spcAft>
                <a:spcPts val="0"/>
              </a:spcAft>
              <a:buClr>
                <a:srgbClr val="0C0B0B"/>
              </a:buClr>
              <a:buFont typeface="Arial"/>
              <a:buChar char="•"/>
            </a:pPr>
            <a:r>
              <a:rPr lang="en-US" sz="1800" dirty="0">
                <a:latin typeface="Corbel" charset="0"/>
                <a:ea typeface="Corbel" charset="0"/>
                <a:cs typeface="Corbel" charset="0"/>
              </a:rPr>
              <a:t>Fit devices</a:t>
            </a:r>
          </a:p>
          <a:p>
            <a:pPr marL="285750" indent="-285750">
              <a:spcBef>
                <a:spcPts val="0"/>
              </a:spcBef>
              <a:spcAft>
                <a:spcPts val="0"/>
              </a:spcAft>
              <a:buClr>
                <a:srgbClr val="0C0B0B"/>
              </a:buClr>
              <a:buFont typeface="Arial"/>
              <a:buChar char="•"/>
            </a:pPr>
            <a:r>
              <a:rPr lang="en-US" sz="1800" dirty="0">
                <a:latin typeface="Corbel" charset="0"/>
                <a:ea typeface="Corbel" charset="0"/>
                <a:cs typeface="Corbel" charset="0"/>
              </a:rPr>
              <a:t>In-store visits</a:t>
            </a:r>
            <a:endParaRPr lang="en-US" sz="1100" dirty="0">
              <a:latin typeface="Corbel" charset="0"/>
              <a:ea typeface="Corbel" charset="0"/>
              <a:cs typeface="Corbel" charset="0"/>
            </a:endParaRPr>
          </a:p>
          <a:p>
            <a:pPr>
              <a:spcBef>
                <a:spcPts val="1200"/>
              </a:spcBef>
              <a:spcAft>
                <a:spcPts val="0"/>
              </a:spcAft>
              <a:buClr>
                <a:srgbClr val="0C0B0B"/>
              </a:buClr>
            </a:pPr>
            <a:endParaRPr lang="en-US" b="1" dirty="0" smtClean="0">
              <a:solidFill>
                <a:srgbClr val="56377C"/>
              </a:solidFill>
              <a:latin typeface="Corbel" charset="0"/>
              <a:ea typeface="Corbel" charset="0"/>
              <a:cs typeface="Corbel" charset="0"/>
            </a:endParaRPr>
          </a:p>
          <a:p>
            <a:pPr>
              <a:spcBef>
                <a:spcPts val="1200"/>
              </a:spcBef>
              <a:spcAft>
                <a:spcPts val="0"/>
              </a:spcAft>
              <a:buClr>
                <a:srgbClr val="0C0B0B"/>
              </a:buClr>
            </a:pPr>
            <a:r>
              <a:rPr lang="en-US" b="1" dirty="0" smtClean="0">
                <a:solidFill>
                  <a:srgbClr val="56377C"/>
                </a:solidFill>
                <a:latin typeface="Corbel" charset="0"/>
                <a:ea typeface="Corbel" charset="0"/>
                <a:cs typeface="Corbel" charset="0"/>
              </a:rPr>
              <a:t>Secure</a:t>
            </a:r>
            <a:endParaRPr lang="en-US" b="1" dirty="0">
              <a:solidFill>
                <a:srgbClr val="56377C"/>
              </a:solidFill>
              <a:latin typeface="Corbel" charset="0"/>
              <a:ea typeface="Corbel" charset="0"/>
              <a:cs typeface="Corbel" charset="0"/>
            </a:endParaRPr>
          </a:p>
          <a:p>
            <a:pPr marL="285750" indent="-285750">
              <a:spcBef>
                <a:spcPts val="0"/>
              </a:spcBef>
              <a:spcAft>
                <a:spcPts val="0"/>
              </a:spcAft>
              <a:buClr>
                <a:srgbClr val="0C0B0B"/>
              </a:buClr>
              <a:buFont typeface="Arial"/>
              <a:buChar char="•"/>
            </a:pPr>
            <a:r>
              <a:rPr lang="en-US" sz="2000" dirty="0" err="1">
                <a:solidFill>
                  <a:srgbClr val="51595F"/>
                </a:solidFill>
                <a:latin typeface="Corbel" charset="0"/>
                <a:ea typeface="Corbel" charset="0"/>
                <a:cs typeface="Corbel" charset="0"/>
              </a:rPr>
              <a:t>xConnect</a:t>
            </a:r>
            <a:r>
              <a:rPr lang="en-US" sz="2000" dirty="0">
                <a:solidFill>
                  <a:srgbClr val="51595F"/>
                </a:solidFill>
                <a:latin typeface="Corbel" charset="0"/>
                <a:ea typeface="Corbel" charset="0"/>
                <a:cs typeface="Corbel" charset="0"/>
              </a:rPr>
              <a:t> is secure by default.</a:t>
            </a:r>
          </a:p>
          <a:p>
            <a:pPr marL="285750" indent="-285750">
              <a:spcBef>
                <a:spcPts val="0"/>
              </a:spcBef>
              <a:spcAft>
                <a:spcPts val="0"/>
              </a:spcAft>
              <a:buClr>
                <a:srgbClr val="0C0B0B"/>
              </a:buClr>
              <a:buFont typeface="Arial"/>
              <a:buChar char="•"/>
            </a:pPr>
            <a:r>
              <a:rPr lang="en-US" sz="2000" dirty="0">
                <a:solidFill>
                  <a:srgbClr val="51595F"/>
                </a:solidFill>
                <a:latin typeface="Corbel" charset="0"/>
                <a:ea typeface="Corbel" charset="0"/>
                <a:cs typeface="Corbel" charset="0"/>
              </a:rPr>
              <a:t>A bit more on GDPR and encryption later</a:t>
            </a:r>
            <a:endParaRPr lang="en-US" sz="1800" dirty="0">
              <a:latin typeface="Corbel" charset="0"/>
              <a:ea typeface="Corbel" charset="0"/>
              <a:cs typeface="Corbel" charset="0"/>
            </a:endParaRPr>
          </a:p>
          <a:p>
            <a:endParaRPr lang="en-US" sz="2000" b="1" dirty="0">
              <a:latin typeface="Corbel" charset="0"/>
              <a:ea typeface="Corbel" charset="0"/>
              <a:cs typeface="Corbel" charset="0"/>
            </a:endParaRPr>
          </a:p>
          <a:p>
            <a:pPr marL="285750" indent="-285750">
              <a:lnSpc>
                <a:spcPct val="90000"/>
              </a:lnSpc>
              <a:spcBef>
                <a:spcPts val="0"/>
              </a:spcBef>
              <a:spcAft>
                <a:spcPts val="0"/>
              </a:spcAft>
              <a:buClr>
                <a:srgbClr val="0C0B0B"/>
              </a:buClr>
              <a:buFont typeface="Arial"/>
              <a:buChar char="•"/>
            </a:pPr>
            <a:endParaRPr lang="en-US" sz="2000" dirty="0">
              <a:solidFill>
                <a:srgbClr val="51595F"/>
              </a:solidFill>
              <a:latin typeface="Corbel" charset="0"/>
              <a:ea typeface="Corbel" charset="0"/>
              <a:cs typeface="Corbel" charset="0"/>
            </a:endParaRPr>
          </a:p>
          <a:p>
            <a:pPr marL="171450" indent="-171450">
              <a:lnSpc>
                <a:spcPct val="90000"/>
              </a:lnSpc>
              <a:spcBef>
                <a:spcPts val="0"/>
              </a:spcBef>
              <a:spcAft>
                <a:spcPts val="0"/>
              </a:spcAft>
              <a:buClr>
                <a:schemeClr val="accent4"/>
              </a:buClr>
              <a:buFont typeface="Arial"/>
              <a:buChar char="•"/>
            </a:pPr>
            <a:endParaRPr lang="en-US" sz="1100" b="1" dirty="0">
              <a:solidFill>
                <a:srgbClr val="51595F"/>
              </a:solidFill>
              <a:latin typeface="Corbel" charset="0"/>
              <a:ea typeface="Corbel" charset="0"/>
              <a:cs typeface="Corbel" charset="0"/>
            </a:endParaRPr>
          </a:p>
          <a:p>
            <a:pPr marL="171450" indent="-171450">
              <a:lnSpc>
                <a:spcPct val="90000"/>
              </a:lnSpc>
              <a:spcBef>
                <a:spcPts val="600"/>
              </a:spcBef>
              <a:spcAft>
                <a:spcPts val="300"/>
              </a:spcAft>
              <a:buClr>
                <a:schemeClr val="accent4"/>
              </a:buClr>
              <a:buFont typeface="Arial"/>
              <a:buChar char="•"/>
            </a:pPr>
            <a:endParaRPr lang="en-US" sz="600" dirty="0">
              <a:solidFill>
                <a:srgbClr val="51595F"/>
              </a:solidFill>
              <a:latin typeface="Corbel" charset="0"/>
              <a:ea typeface="Corbel" charset="0"/>
              <a:cs typeface="Corbel" charset="0"/>
            </a:endParaRPr>
          </a:p>
          <a:p>
            <a:pPr marL="342900" indent="-342900">
              <a:lnSpc>
                <a:spcPct val="90000"/>
              </a:lnSpc>
              <a:spcBef>
                <a:spcPts val="600"/>
              </a:spcBef>
              <a:spcAft>
                <a:spcPts val="300"/>
              </a:spcAft>
              <a:buClr>
                <a:schemeClr val="accent4"/>
              </a:buClr>
              <a:buFont typeface="Arial"/>
              <a:buChar char="•"/>
            </a:pPr>
            <a:endParaRPr lang="en-US" sz="2800" dirty="0">
              <a:solidFill>
                <a:srgbClr val="51595F"/>
              </a:solidFill>
              <a:latin typeface="Corbel" charset="0"/>
              <a:ea typeface="Corbel" charset="0"/>
              <a:cs typeface="Corbel" charset="0"/>
            </a:endParaRPr>
          </a:p>
          <a:p>
            <a:pPr marL="342900" indent="-342900">
              <a:lnSpc>
                <a:spcPct val="90000"/>
              </a:lnSpc>
              <a:spcBef>
                <a:spcPts val="600"/>
              </a:spcBef>
              <a:spcAft>
                <a:spcPts val="300"/>
              </a:spcAft>
              <a:buClr>
                <a:schemeClr val="accent4"/>
              </a:buClr>
              <a:buFont typeface="Arial"/>
              <a:buChar char="•"/>
            </a:pPr>
            <a:endParaRPr lang="en-US" sz="2800" b="1" dirty="0">
              <a:solidFill>
                <a:srgbClr val="51595F"/>
              </a:solidFill>
              <a:latin typeface="Corbel" charset="0"/>
              <a:ea typeface="Corbel" charset="0"/>
              <a:cs typeface="Corbel" charset="0"/>
            </a:endParaRPr>
          </a:p>
          <a:p>
            <a:pPr marL="342900" indent="-342900">
              <a:lnSpc>
                <a:spcPct val="90000"/>
              </a:lnSpc>
              <a:spcBef>
                <a:spcPts val="600"/>
              </a:spcBef>
              <a:spcAft>
                <a:spcPts val="300"/>
              </a:spcAft>
              <a:buClr>
                <a:schemeClr val="accent4"/>
              </a:buClr>
              <a:buFont typeface="Arial"/>
              <a:buChar char="•"/>
            </a:pPr>
            <a:endParaRPr lang="en-US" sz="2800" dirty="0">
              <a:latin typeface="Corbel" charset="0"/>
              <a:ea typeface="Corbel" charset="0"/>
              <a:cs typeface="Corbel" charset="0"/>
            </a:endParaRPr>
          </a:p>
          <a:p>
            <a:pPr marL="342900" indent="-342900">
              <a:lnSpc>
                <a:spcPct val="90000"/>
              </a:lnSpc>
              <a:spcBef>
                <a:spcPts val="600"/>
              </a:spcBef>
              <a:spcAft>
                <a:spcPts val="300"/>
              </a:spcAft>
              <a:buFont typeface="Arial"/>
              <a:buChar char="•"/>
            </a:pPr>
            <a:endParaRPr lang="en-US" sz="2800" dirty="0"/>
          </a:p>
        </p:txBody>
      </p:sp>
      <p:sp>
        <p:nvSpPr>
          <p:cNvPr id="11" name="TextBox 10"/>
          <p:cNvSpPr txBox="1"/>
          <p:nvPr/>
        </p:nvSpPr>
        <p:spPr>
          <a:xfrm>
            <a:off x="8147921" y="2698646"/>
            <a:ext cx="3870904" cy="1138773"/>
          </a:xfrm>
          <a:prstGeom prst="rect">
            <a:avLst/>
          </a:prstGeom>
          <a:noFill/>
        </p:spPr>
        <p:txBody>
          <a:bodyPr wrap="square" rtlCol="0">
            <a:spAutoFit/>
          </a:bodyPr>
          <a:lstStyle/>
          <a:p>
            <a:pPr marL="225425" indent="-225425">
              <a:buClr>
                <a:srgbClr val="0C0B0B"/>
              </a:buClr>
              <a:buFont typeface="Arial" panose="020B0604020202020204" pitchFamily="34" charset="0"/>
              <a:buChar char="•"/>
            </a:pPr>
            <a:r>
              <a:rPr lang="en-US" sz="1700" dirty="0">
                <a:latin typeface="Corbel"/>
                <a:ea typeface="Corbel" charset="0"/>
                <a:cs typeface="Corbel"/>
              </a:rPr>
              <a:t>Beacons</a:t>
            </a:r>
          </a:p>
          <a:p>
            <a:pPr marL="225425" indent="-225425">
              <a:buClr>
                <a:srgbClr val="0C0B0B"/>
              </a:buClr>
              <a:buFont typeface="Arial" panose="020B0604020202020204" pitchFamily="34" charset="0"/>
              <a:buChar char="•"/>
            </a:pPr>
            <a:r>
              <a:rPr lang="en-US" sz="1700" dirty="0">
                <a:latin typeface="Corbel"/>
                <a:ea typeface="Corbel" charset="0"/>
                <a:cs typeface="Corbel"/>
              </a:rPr>
              <a:t>Call centers	</a:t>
            </a:r>
          </a:p>
          <a:p>
            <a:pPr marL="225425" indent="-225425">
              <a:buClr>
                <a:srgbClr val="0C0B0B"/>
              </a:buClr>
              <a:buFont typeface="Arial" panose="020B0604020202020204" pitchFamily="34" charset="0"/>
              <a:buChar char="•"/>
            </a:pPr>
            <a:r>
              <a:rPr lang="en-US" sz="1700" dirty="0">
                <a:latin typeface="Corbel"/>
                <a:ea typeface="Corbel" charset="0"/>
                <a:cs typeface="Corbel"/>
              </a:rPr>
              <a:t>IOT and </a:t>
            </a:r>
          </a:p>
          <a:p>
            <a:pPr marL="225425" indent="-225425">
              <a:buClr>
                <a:srgbClr val="0C0B0B"/>
              </a:buClr>
              <a:buFont typeface="Arial" panose="020B0604020202020204" pitchFamily="34" charset="0"/>
              <a:buChar char="•"/>
            </a:pPr>
            <a:r>
              <a:rPr lang="en-US" sz="1700" dirty="0">
                <a:latin typeface="Corbel"/>
                <a:ea typeface="Corbel" charset="0"/>
                <a:cs typeface="Corbel"/>
              </a:rPr>
              <a:t>Any 3</a:t>
            </a:r>
            <a:r>
              <a:rPr lang="en-US" sz="1700" baseline="30000" dirty="0">
                <a:latin typeface="Corbel"/>
                <a:ea typeface="Corbel" charset="0"/>
                <a:cs typeface="Corbel"/>
              </a:rPr>
              <a:t>rd</a:t>
            </a:r>
            <a:r>
              <a:rPr lang="en-US" sz="1700" dirty="0">
                <a:latin typeface="Corbel"/>
                <a:ea typeface="Corbel" charset="0"/>
                <a:cs typeface="Corbel"/>
              </a:rPr>
              <a:t> party data</a:t>
            </a:r>
            <a:endParaRPr lang="en-US" sz="1700" b="1" dirty="0">
              <a:solidFill>
                <a:srgbClr val="51595F"/>
              </a:solidFill>
              <a:latin typeface="Corbel"/>
              <a:ea typeface="Corbel" charset="0"/>
              <a:cs typeface="Corbel"/>
            </a:endParaRPr>
          </a:p>
        </p:txBody>
      </p:sp>
    </p:spTree>
    <p:extLst>
      <p:ext uri="{BB962C8B-B14F-4D97-AF65-F5344CB8AC3E}">
        <p14:creationId xmlns:p14="http://schemas.microsoft.com/office/powerpoint/2010/main" val="339611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a:stretch>
        </a:blipFill>
        <a:effectLst/>
      </p:bgPr>
    </p:bg>
    <p:spTree>
      <p:nvGrpSpPr>
        <p:cNvPr id="1" name=""/>
        <p:cNvGrpSpPr/>
        <p:nvPr/>
      </p:nvGrpSpPr>
      <p:grpSpPr>
        <a:xfrm>
          <a:off x="0" y="0"/>
          <a:ext cx="0" cy="0"/>
          <a:chOff x="0" y="0"/>
          <a:chExt cx="0" cy="0"/>
        </a:xfrm>
      </p:grpSpPr>
      <p:cxnSp>
        <p:nvCxnSpPr>
          <p:cNvPr id="49" name="Straight Connector 48"/>
          <p:cNvCxnSpPr/>
          <p:nvPr/>
        </p:nvCxnSpPr>
        <p:spPr>
          <a:xfrm>
            <a:off x="6598789" y="3346683"/>
            <a:ext cx="1074648" cy="0"/>
          </a:xfrm>
          <a:prstGeom prst="line">
            <a:avLst/>
          </a:prstGeom>
          <a:ln w="19050" cmpd="sng">
            <a:solidFill>
              <a:schemeClr val="bg1">
                <a:lumMod val="50000"/>
              </a:schemeClr>
            </a:solidFill>
            <a:prstDash val="dot"/>
            <a:headEnd type="none"/>
            <a:tailEnd type="triangle"/>
          </a:ln>
        </p:spPr>
        <p:style>
          <a:lnRef idx="2">
            <a:schemeClr val="accent1"/>
          </a:lnRef>
          <a:fillRef idx="0">
            <a:schemeClr val="accent1"/>
          </a:fillRef>
          <a:effectRef idx="1">
            <a:schemeClr val="accent1"/>
          </a:effectRef>
          <a:fontRef idx="minor">
            <a:schemeClr val="tx1"/>
          </a:fontRef>
        </p:style>
      </p:cxnSp>
      <p:sp>
        <p:nvSpPr>
          <p:cNvPr id="38" name="Title 2">
            <a:extLst>
              <a:ext uri="{FF2B5EF4-FFF2-40B4-BE49-F238E27FC236}">
                <a16:creationId xmlns:a16="http://schemas.microsoft.com/office/drawing/2014/main" xmlns="" id="{738A1E34-40A9-4862-9B91-625F26C0D7CD}"/>
              </a:ext>
            </a:extLst>
          </p:cNvPr>
          <p:cNvSpPr txBox="1">
            <a:spLocks/>
          </p:cNvSpPr>
          <p:nvPr/>
        </p:nvSpPr>
        <p:spPr>
          <a:xfrm>
            <a:off x="452231" y="160883"/>
            <a:ext cx="8739463" cy="648999"/>
          </a:xfrm>
          <a:prstGeom prst="rect">
            <a:avLst/>
          </a:prstGeom>
        </p:spPr>
        <p:txBody>
          <a:bodyPr vert="horz"/>
          <a:lstStyle>
            <a:lvl1pPr algn="l" defTabSz="914240" rtl="0" eaLnBrk="1" latinLnBrk="0" hangingPunct="1">
              <a:lnSpc>
                <a:spcPct val="100000"/>
              </a:lnSpc>
              <a:spcBef>
                <a:spcPct val="0"/>
              </a:spcBef>
              <a:buNone/>
              <a:defRPr sz="3000" kern="1200" baseline="0">
                <a:solidFill>
                  <a:schemeClr val="bg1"/>
                </a:solidFill>
                <a:latin typeface="Corbel"/>
                <a:ea typeface="+mj-ea"/>
                <a:cs typeface="Corbel"/>
              </a:defRPr>
            </a:lvl1pPr>
          </a:lstStyle>
          <a:p>
            <a:r>
              <a:rPr lang="en-US" dirty="0"/>
              <a:t>Introducing xConnect for Experience Platform</a:t>
            </a:r>
            <a:endParaRPr lang="en-US" dirty="0">
              <a:latin typeface="Corbel" charset="0"/>
              <a:ea typeface="Corbel" charset="0"/>
              <a:cs typeface="Corbel" charset="0"/>
            </a:endParaRPr>
          </a:p>
        </p:txBody>
      </p:sp>
      <p:cxnSp>
        <p:nvCxnSpPr>
          <p:cNvPr id="9" name="Straight Connector 8"/>
          <p:cNvCxnSpPr/>
          <p:nvPr/>
        </p:nvCxnSpPr>
        <p:spPr>
          <a:xfrm>
            <a:off x="4048826" y="3678452"/>
            <a:ext cx="772371" cy="17771"/>
          </a:xfrm>
          <a:prstGeom prst="line">
            <a:avLst/>
          </a:prstGeom>
          <a:ln w="19050" cmpd="sng">
            <a:solidFill>
              <a:schemeClr val="bg1">
                <a:lumMod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546284" y="2270112"/>
            <a:ext cx="1189169" cy="824072"/>
          </a:xfrm>
          <a:prstGeom prst="line">
            <a:avLst/>
          </a:prstGeom>
          <a:ln w="19050" cmpd="sng">
            <a:solidFill>
              <a:schemeClr val="bg1">
                <a:lumMod val="50000"/>
              </a:schemeClr>
            </a:solidFill>
            <a:prstDash val="dot"/>
            <a:headEnd type="none"/>
            <a:tailEnd type="triangle"/>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84989" y="2516737"/>
            <a:ext cx="2554924" cy="1570289"/>
          </a:xfrm>
          <a:prstGeom prst="rect">
            <a:avLst/>
          </a:prstGeom>
        </p:spPr>
      </p:pic>
      <p:pic>
        <p:nvPicPr>
          <p:cNvPr id="43" name="Picture 4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32846" y="1423033"/>
            <a:ext cx="2712299" cy="1398390"/>
          </a:xfrm>
          <a:prstGeom prst="rect">
            <a:avLst/>
          </a:prstGeom>
        </p:spPr>
      </p:pic>
      <p:grpSp>
        <p:nvGrpSpPr>
          <p:cNvPr id="44" name="Group 43"/>
          <p:cNvGrpSpPr/>
          <p:nvPr/>
        </p:nvGrpSpPr>
        <p:grpSpPr>
          <a:xfrm>
            <a:off x="7667477" y="3851505"/>
            <a:ext cx="2147773" cy="545760"/>
            <a:chOff x="7197372" y="4085926"/>
            <a:chExt cx="3274155" cy="859239"/>
          </a:xfrm>
        </p:grpSpPr>
        <p:pic>
          <p:nvPicPr>
            <p:cNvPr id="46" name="Picture 45"/>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97372" y="4085926"/>
              <a:ext cx="1603067" cy="842903"/>
            </a:xfrm>
            <a:prstGeom prst="rect">
              <a:avLst/>
            </a:prstGeom>
          </p:spPr>
        </p:pic>
        <p:sp>
          <p:nvSpPr>
            <p:cNvPr id="47" name="TextBox 46"/>
            <p:cNvSpPr txBox="1"/>
            <p:nvPr/>
          </p:nvSpPr>
          <p:spPr>
            <a:xfrm>
              <a:off x="8212781" y="4121413"/>
              <a:ext cx="2258746" cy="823752"/>
            </a:xfrm>
            <a:prstGeom prst="rect">
              <a:avLst/>
            </a:prstGeom>
            <a:noFill/>
          </p:spPr>
          <p:txBody>
            <a:bodyPr wrap="square" rtlCol="0">
              <a:spAutoFit/>
            </a:bodyPr>
            <a:lstStyle/>
            <a:p>
              <a:pPr algn="ctr"/>
              <a:r>
                <a:rPr lang="en-US" sz="1400" dirty="0">
                  <a:solidFill>
                    <a:srgbClr val="2F86B9"/>
                  </a:solidFill>
                  <a:latin typeface="Open Sans"/>
                  <a:ea typeface="MS PGothic" charset="-128"/>
                  <a:cs typeface="Open Sans"/>
                </a:rPr>
                <a:t>  </a:t>
              </a:r>
              <a:r>
                <a:rPr lang="en-US" sz="1400" dirty="0" err="1">
                  <a:solidFill>
                    <a:srgbClr val="2F86B9"/>
                  </a:solidFill>
                  <a:latin typeface="Open Sans"/>
                  <a:ea typeface="MS PGothic" charset="-128"/>
                  <a:cs typeface="Open Sans"/>
                </a:rPr>
                <a:t>CosmosDB</a:t>
              </a:r>
              <a:r>
                <a:rPr lang="en-US" sz="1400" dirty="0">
                  <a:solidFill>
                    <a:srgbClr val="2F86B9"/>
                  </a:solidFill>
                  <a:latin typeface="Open Sans"/>
                  <a:ea typeface="MS PGothic" charset="-128"/>
                  <a:cs typeface="Open Sans"/>
                </a:rPr>
                <a:t> </a:t>
              </a:r>
              <a:br>
                <a:rPr lang="en-US" sz="1400" dirty="0">
                  <a:solidFill>
                    <a:srgbClr val="2F86B9"/>
                  </a:solidFill>
                  <a:latin typeface="Open Sans"/>
                  <a:ea typeface="MS PGothic" charset="-128"/>
                  <a:cs typeface="Open Sans"/>
                </a:rPr>
              </a:br>
              <a:r>
                <a:rPr lang="en-US" sz="1400" dirty="0">
                  <a:solidFill>
                    <a:srgbClr val="2F86B9"/>
                  </a:solidFill>
                  <a:latin typeface="Open Sans"/>
                  <a:ea typeface="MS PGothic" charset="-128"/>
                  <a:cs typeface="Open Sans"/>
                </a:rPr>
                <a:t>   </a:t>
              </a:r>
            </a:p>
          </p:txBody>
        </p:sp>
      </p:grpSp>
      <p:pic>
        <p:nvPicPr>
          <p:cNvPr id="45" name="Picture 44"/>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34481" y="4744474"/>
            <a:ext cx="1994283" cy="522981"/>
          </a:xfrm>
          <a:prstGeom prst="rect">
            <a:avLst/>
          </a:prstGeom>
        </p:spPr>
      </p:pic>
      <p:cxnSp>
        <p:nvCxnSpPr>
          <p:cNvPr id="48" name="Straight Connector 47"/>
          <p:cNvCxnSpPr/>
          <p:nvPr/>
        </p:nvCxnSpPr>
        <p:spPr>
          <a:xfrm>
            <a:off x="6009596" y="4286204"/>
            <a:ext cx="1663848" cy="771363"/>
          </a:xfrm>
          <a:prstGeom prst="line">
            <a:avLst/>
          </a:prstGeom>
          <a:ln w="19050" cmpd="sng">
            <a:solidFill>
              <a:schemeClr val="bg1">
                <a:lumMod val="50000"/>
              </a:schemeClr>
            </a:solidFill>
            <a:prstDash val="dot"/>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159687" y="4094068"/>
            <a:ext cx="1525302" cy="0"/>
          </a:xfrm>
          <a:prstGeom prst="line">
            <a:avLst/>
          </a:prstGeom>
          <a:ln w="19050" cmpd="sng">
            <a:solidFill>
              <a:schemeClr val="bg1">
                <a:lumMod val="50000"/>
              </a:schemeClr>
            </a:solidFill>
            <a:prstDash val="dot"/>
            <a:headEnd type="none"/>
            <a:tailEnd type="triangle"/>
          </a:ln>
        </p:spPr>
        <p:style>
          <a:lnRef idx="2">
            <a:schemeClr val="accent1"/>
          </a:lnRef>
          <a:fillRef idx="0">
            <a:schemeClr val="accent1"/>
          </a:fillRef>
          <a:effectRef idx="1">
            <a:schemeClr val="accent1"/>
          </a:effectRef>
          <a:fontRef idx="minor">
            <a:schemeClr val="tx1"/>
          </a:fontRef>
        </p:style>
      </p:cxnSp>
      <p:pic>
        <p:nvPicPr>
          <p:cNvPr id="2" name="Picture 1" descr="purple-hear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02022" y="2821430"/>
            <a:ext cx="2074682" cy="1815095"/>
          </a:xfrm>
          <a:prstGeom prst="rect">
            <a:avLst/>
          </a:prstGeom>
        </p:spPr>
      </p:pic>
      <p:sp>
        <p:nvSpPr>
          <p:cNvPr id="61" name="TextBox 60"/>
          <p:cNvSpPr txBox="1"/>
          <p:nvPr/>
        </p:nvSpPr>
        <p:spPr>
          <a:xfrm>
            <a:off x="9916971" y="4852004"/>
            <a:ext cx="404995" cy="261610"/>
          </a:xfrm>
          <a:prstGeom prst="rect">
            <a:avLst/>
          </a:prstGeom>
          <a:noFill/>
        </p:spPr>
        <p:txBody>
          <a:bodyPr wrap="square" rtlCol="0">
            <a:spAutoFit/>
          </a:bodyPr>
          <a:lstStyle/>
          <a:p>
            <a:r>
              <a:rPr lang="en-US" sz="1100" dirty="0">
                <a:solidFill>
                  <a:srgbClr val="660066"/>
                </a:solidFill>
                <a:latin typeface="Open Sans"/>
                <a:ea typeface="MS PGothic" charset="-128"/>
                <a:cs typeface="Open Sans"/>
              </a:rPr>
              <a:t>*</a:t>
            </a:r>
          </a:p>
        </p:txBody>
      </p:sp>
      <p:sp>
        <p:nvSpPr>
          <p:cNvPr id="62" name="TextBox 61"/>
          <p:cNvSpPr txBox="1"/>
          <p:nvPr/>
        </p:nvSpPr>
        <p:spPr>
          <a:xfrm>
            <a:off x="9543482" y="3932946"/>
            <a:ext cx="404995" cy="261610"/>
          </a:xfrm>
          <a:prstGeom prst="rect">
            <a:avLst/>
          </a:prstGeom>
          <a:noFill/>
        </p:spPr>
        <p:txBody>
          <a:bodyPr wrap="square" rtlCol="0">
            <a:spAutoFit/>
          </a:bodyPr>
          <a:lstStyle/>
          <a:p>
            <a:r>
              <a:rPr lang="en-US" sz="1100" dirty="0">
                <a:solidFill>
                  <a:srgbClr val="660066"/>
                </a:solidFill>
                <a:latin typeface="Open Sans"/>
                <a:ea typeface="MS PGothic" charset="-128"/>
                <a:cs typeface="Open Sans"/>
              </a:rPr>
              <a:t>*</a:t>
            </a:r>
          </a:p>
        </p:txBody>
      </p:sp>
      <p:sp>
        <p:nvSpPr>
          <p:cNvPr id="64" name="TextBox 63"/>
          <p:cNvSpPr txBox="1"/>
          <p:nvPr/>
        </p:nvSpPr>
        <p:spPr>
          <a:xfrm>
            <a:off x="10695593" y="6000890"/>
            <a:ext cx="1329216" cy="246221"/>
          </a:xfrm>
          <a:prstGeom prst="rect">
            <a:avLst/>
          </a:prstGeom>
          <a:noFill/>
        </p:spPr>
        <p:txBody>
          <a:bodyPr wrap="none" rtlCol="0">
            <a:spAutoFit/>
          </a:bodyPr>
          <a:lstStyle/>
          <a:p>
            <a:r>
              <a:rPr lang="en-US" sz="1000" i="1" dirty="0">
                <a:latin typeface="Corbel" charset="0"/>
                <a:ea typeface="Corbel" charset="0"/>
                <a:cs typeface="Corbel" charset="0"/>
              </a:rPr>
              <a:t>*Delivered in updates</a:t>
            </a:r>
          </a:p>
        </p:txBody>
      </p:sp>
      <p:sp>
        <p:nvSpPr>
          <p:cNvPr id="76" name="TextBox 75"/>
          <p:cNvSpPr txBox="1"/>
          <p:nvPr/>
        </p:nvSpPr>
        <p:spPr>
          <a:xfrm>
            <a:off x="10424478" y="2251310"/>
            <a:ext cx="1968296" cy="954107"/>
          </a:xfrm>
          <a:prstGeom prst="rect">
            <a:avLst/>
          </a:prstGeom>
          <a:noFill/>
        </p:spPr>
        <p:txBody>
          <a:bodyPr wrap="square" rtlCol="0">
            <a:spAutoFit/>
          </a:bodyPr>
          <a:lstStyle/>
          <a:p>
            <a:r>
              <a:rPr lang="en-US" sz="1400" dirty="0">
                <a:solidFill>
                  <a:schemeClr val="accent3"/>
                </a:solidFill>
                <a:latin typeface="Corbel" charset="0"/>
                <a:ea typeface="Corbel" charset="0"/>
                <a:cs typeface="Corbel" charset="0"/>
              </a:rPr>
              <a:t>Integrated </a:t>
            </a:r>
            <a:br>
              <a:rPr lang="en-US" sz="1400" dirty="0">
                <a:solidFill>
                  <a:schemeClr val="accent3"/>
                </a:solidFill>
                <a:latin typeface="Corbel" charset="0"/>
                <a:ea typeface="Corbel" charset="0"/>
                <a:cs typeface="Corbel" charset="0"/>
              </a:rPr>
            </a:br>
            <a:r>
              <a:rPr lang="en-US" sz="1400" dirty="0">
                <a:solidFill>
                  <a:schemeClr val="accent3"/>
                </a:solidFill>
                <a:latin typeface="Corbel" charset="0"/>
                <a:ea typeface="Corbel" charset="0"/>
                <a:cs typeface="Corbel" charset="0"/>
              </a:rPr>
              <a:t>ARM &amp; Azure Marketplace </a:t>
            </a:r>
            <a:br>
              <a:rPr lang="en-US" sz="1400" dirty="0">
                <a:solidFill>
                  <a:schemeClr val="accent3"/>
                </a:solidFill>
                <a:latin typeface="Corbel" charset="0"/>
                <a:ea typeface="Corbel" charset="0"/>
                <a:cs typeface="Corbel" charset="0"/>
              </a:rPr>
            </a:br>
            <a:r>
              <a:rPr lang="en-US" sz="1400" dirty="0">
                <a:solidFill>
                  <a:schemeClr val="accent3"/>
                </a:solidFill>
                <a:latin typeface="Corbel" charset="0"/>
                <a:ea typeface="Corbel" charset="0"/>
                <a:cs typeface="Corbel" charset="0"/>
              </a:rPr>
              <a:t>setup</a:t>
            </a:r>
          </a:p>
        </p:txBody>
      </p:sp>
      <p:grpSp>
        <p:nvGrpSpPr>
          <p:cNvPr id="96" name="Group 95"/>
          <p:cNvGrpSpPr/>
          <p:nvPr/>
        </p:nvGrpSpPr>
        <p:grpSpPr>
          <a:xfrm>
            <a:off x="9951155" y="1910769"/>
            <a:ext cx="358065" cy="1691319"/>
            <a:chOff x="9820954" y="1989648"/>
            <a:chExt cx="358065" cy="1691319"/>
          </a:xfrm>
        </p:grpSpPr>
        <p:cxnSp>
          <p:nvCxnSpPr>
            <p:cNvPr id="87" name="Straight Connector 86"/>
            <p:cNvCxnSpPr/>
            <p:nvPr/>
          </p:nvCxnSpPr>
          <p:spPr>
            <a:xfrm>
              <a:off x="10162072" y="2039045"/>
              <a:ext cx="16947" cy="1641922"/>
            </a:xfrm>
            <a:prstGeom prst="line">
              <a:avLst/>
            </a:prstGeom>
            <a:ln w="19050" cmpd="sng">
              <a:solidFill>
                <a:schemeClr val="bg1">
                  <a:lumMod val="50000"/>
                </a:schemeClr>
              </a:solidFill>
              <a:prstDash val="dot"/>
            </a:ln>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9820954" y="1989648"/>
              <a:ext cx="351011" cy="1691319"/>
              <a:chOff x="9758346" y="1989648"/>
              <a:chExt cx="413619" cy="1691319"/>
            </a:xfrm>
          </p:grpSpPr>
          <p:cxnSp>
            <p:nvCxnSpPr>
              <p:cNvPr id="90" name="Straight Connector 89"/>
              <p:cNvCxnSpPr/>
              <p:nvPr/>
            </p:nvCxnSpPr>
            <p:spPr>
              <a:xfrm>
                <a:off x="9775295" y="1989648"/>
                <a:ext cx="396670" cy="0"/>
              </a:xfrm>
              <a:prstGeom prst="line">
                <a:avLst/>
              </a:prstGeom>
              <a:ln w="19050" cmpd="sng">
                <a:solidFill>
                  <a:schemeClr val="bg1">
                    <a:lumMod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9758346" y="3680967"/>
                <a:ext cx="396670" cy="0"/>
              </a:xfrm>
              <a:prstGeom prst="line">
                <a:avLst/>
              </a:prstGeom>
              <a:ln w="19050" cmpd="sng">
                <a:solidFill>
                  <a:schemeClr val="bg1">
                    <a:lumMod val="50000"/>
                  </a:schemeClr>
                </a:solidFill>
                <a:prstDash val="dot"/>
              </a:ln>
            </p:spPr>
            <p:style>
              <a:lnRef idx="2">
                <a:schemeClr val="accent1"/>
              </a:lnRef>
              <a:fillRef idx="0">
                <a:schemeClr val="accent1"/>
              </a:fillRef>
              <a:effectRef idx="1">
                <a:schemeClr val="accent1"/>
              </a:effectRef>
              <a:fontRef idx="minor">
                <a:schemeClr val="tx1"/>
              </a:fontRef>
            </p:style>
          </p:cxnSp>
        </p:grpSp>
      </p:grpSp>
      <p:sp>
        <p:nvSpPr>
          <p:cNvPr id="98" name="Oval 97"/>
          <p:cNvSpPr/>
          <p:nvPr/>
        </p:nvSpPr>
        <p:spPr>
          <a:xfrm>
            <a:off x="650517" y="1910762"/>
            <a:ext cx="3398316" cy="3397431"/>
          </a:xfrm>
          <a:prstGeom prst="ellipse">
            <a:avLst/>
          </a:prstGeom>
          <a:blipFill rotWithShape="1">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50517" y="1900716"/>
            <a:ext cx="3398316" cy="3397431"/>
          </a:xfrm>
          <a:prstGeom prst="ellipse">
            <a:avLst/>
          </a:prstGeom>
          <a:solidFill>
            <a:srgbClr val="56377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02615" y="2724651"/>
            <a:ext cx="3238766" cy="2099549"/>
          </a:xfrm>
          <a:prstGeom prst="rect">
            <a:avLst/>
          </a:prstGeom>
          <a:noFill/>
        </p:spPr>
        <p:txBody>
          <a:bodyPr wrap="square" lIns="0" tIns="0" rIns="0" bIns="0" rtlCol="0">
            <a:spAutoFit/>
          </a:bodyPr>
          <a:lstStyle/>
          <a:p>
            <a:pPr algn="ctr">
              <a:lnSpc>
                <a:spcPct val="90000"/>
              </a:lnSpc>
            </a:pPr>
            <a:r>
              <a:rPr lang="en-US" sz="5400" b="1" dirty="0" err="1">
                <a:solidFill>
                  <a:schemeClr val="bg2"/>
                </a:solidFill>
                <a:latin typeface="Corbel" charset="0"/>
                <a:ea typeface="Corbel" charset="0"/>
                <a:cs typeface="Corbel" charset="0"/>
              </a:rPr>
              <a:t>xDB</a:t>
            </a:r>
            <a:endParaRPr lang="en-US" sz="5400" b="1" dirty="0">
              <a:solidFill>
                <a:schemeClr val="bg2"/>
              </a:solidFill>
              <a:latin typeface="Corbel" charset="0"/>
              <a:ea typeface="Corbel" charset="0"/>
              <a:cs typeface="Corbel" charset="0"/>
            </a:endParaRPr>
          </a:p>
          <a:p>
            <a:pPr marL="168275" indent="-168275" algn="ctr">
              <a:lnSpc>
                <a:spcPct val="90000"/>
              </a:lnSpc>
              <a:buFont typeface="Arial" charset="0"/>
              <a:buChar char="•"/>
            </a:pPr>
            <a:endParaRPr lang="en-US" sz="500" b="1" dirty="0">
              <a:solidFill>
                <a:schemeClr val="bg2"/>
              </a:solidFill>
              <a:latin typeface="Corbel" charset="0"/>
              <a:ea typeface="Corbel" charset="0"/>
              <a:cs typeface="Corbel" charset="0"/>
            </a:endParaRPr>
          </a:p>
          <a:p>
            <a:pPr algn="ctr">
              <a:lnSpc>
                <a:spcPts val="2600"/>
              </a:lnSpc>
            </a:pPr>
            <a:r>
              <a:rPr lang="en-US" sz="2000" dirty="0" err="1">
                <a:solidFill>
                  <a:schemeClr val="bg2"/>
                </a:solidFill>
                <a:latin typeface="Corbel" charset="0"/>
                <a:ea typeface="Corbel" charset="0"/>
                <a:cs typeface="Corbel" charset="0"/>
              </a:rPr>
              <a:t>xConnect</a:t>
            </a:r>
            <a:r>
              <a:rPr lang="en-US" sz="2000" dirty="0">
                <a:solidFill>
                  <a:schemeClr val="bg2"/>
                </a:solidFill>
                <a:latin typeface="Corbel" charset="0"/>
                <a:ea typeface="Corbel" charset="0"/>
                <a:cs typeface="Corbel" charset="0"/>
              </a:rPr>
              <a:t> unlocks and </a:t>
            </a:r>
            <a:br>
              <a:rPr lang="en-US" sz="2000" dirty="0">
                <a:solidFill>
                  <a:schemeClr val="bg2"/>
                </a:solidFill>
                <a:latin typeface="Corbel" charset="0"/>
                <a:ea typeface="Corbel" charset="0"/>
                <a:cs typeface="Corbel" charset="0"/>
              </a:rPr>
            </a:br>
            <a:r>
              <a:rPr lang="en-US" sz="2000" dirty="0">
                <a:solidFill>
                  <a:schemeClr val="bg2"/>
                </a:solidFill>
                <a:latin typeface="Corbel" charset="0"/>
                <a:ea typeface="Corbel" charset="0"/>
                <a:cs typeface="Corbel" charset="0"/>
              </a:rPr>
              <a:t>expands database </a:t>
            </a:r>
            <a:br>
              <a:rPr lang="en-US" sz="2000" dirty="0">
                <a:solidFill>
                  <a:schemeClr val="bg2"/>
                </a:solidFill>
                <a:latin typeface="Corbel" charset="0"/>
                <a:ea typeface="Corbel" charset="0"/>
                <a:cs typeface="Corbel" charset="0"/>
              </a:rPr>
            </a:br>
            <a:r>
              <a:rPr lang="en-US" sz="2000" dirty="0">
                <a:solidFill>
                  <a:schemeClr val="bg2"/>
                </a:solidFill>
                <a:latin typeface="Corbel" charset="0"/>
                <a:ea typeface="Corbel" charset="0"/>
                <a:cs typeface="Corbel" charset="0"/>
              </a:rPr>
              <a:t>options for </a:t>
            </a:r>
            <a:r>
              <a:rPr lang="en-US" sz="2000" dirty="0" err="1">
                <a:solidFill>
                  <a:schemeClr val="bg2"/>
                </a:solidFill>
                <a:latin typeface="Corbel" charset="0"/>
                <a:ea typeface="Corbel" charset="0"/>
                <a:cs typeface="Corbel" charset="0"/>
              </a:rPr>
              <a:t>xDB</a:t>
            </a:r>
            <a:endParaRPr lang="en-US" sz="2000" dirty="0">
              <a:solidFill>
                <a:schemeClr val="bg2"/>
              </a:solidFill>
              <a:latin typeface="Corbel" charset="0"/>
              <a:ea typeface="Corbel" charset="0"/>
              <a:cs typeface="Corbel" charset="0"/>
            </a:endParaRPr>
          </a:p>
          <a:p>
            <a:pPr algn="ctr">
              <a:lnSpc>
                <a:spcPct val="90000"/>
              </a:lnSpc>
            </a:pPr>
            <a:endParaRPr lang="en-US" sz="2000" dirty="0">
              <a:solidFill>
                <a:schemeClr val="bg2"/>
              </a:solidFill>
              <a:latin typeface="Corbel" charset="0"/>
              <a:ea typeface="Corbel" charset="0"/>
              <a:cs typeface="Corbel" charset="0"/>
            </a:endParaRPr>
          </a:p>
        </p:txBody>
      </p:sp>
    </p:spTree>
    <p:extLst>
      <p:ext uri="{BB962C8B-B14F-4D97-AF65-F5344CB8AC3E}">
        <p14:creationId xmlns:p14="http://schemas.microsoft.com/office/powerpoint/2010/main" val="276518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flipV="1">
            <a:off x="6106701" y="1493234"/>
            <a:ext cx="5474454" cy="4021549"/>
          </a:xfrm>
          <a:prstGeom prst="rect">
            <a:avLst/>
          </a:prstGeom>
          <a:gradFill flip="none" rotWithShape="1">
            <a:gsLst>
              <a:gs pos="20000">
                <a:srgbClr val="402064"/>
              </a:gs>
              <a:gs pos="100000">
                <a:srgbClr val="9377A4"/>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normAutofit/>
          </a:bodyPr>
          <a:lstStyle/>
          <a:p>
            <a:r>
              <a:rPr lang="en-US" sz="3200" dirty="0" err="1"/>
              <a:t>xConnect</a:t>
            </a:r>
            <a:r>
              <a:rPr lang="en-US" sz="3200" dirty="0"/>
              <a:t> empowers new CRM connectors</a:t>
            </a:r>
          </a:p>
        </p:txBody>
      </p:sp>
      <p:sp>
        <p:nvSpPr>
          <p:cNvPr id="8" name="Rectangle 7"/>
          <p:cNvSpPr/>
          <p:nvPr/>
        </p:nvSpPr>
        <p:spPr>
          <a:xfrm>
            <a:off x="548975" y="1496503"/>
            <a:ext cx="5474454" cy="4018279"/>
          </a:xfrm>
          <a:prstGeom prst="rect">
            <a:avLst/>
          </a:prstGeom>
          <a:gradFill flip="none" rotWithShape="1">
            <a:gsLst>
              <a:gs pos="20000">
                <a:srgbClr val="402064"/>
              </a:gs>
              <a:gs pos="100000">
                <a:srgbClr val="9377A4"/>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35234" y="2770126"/>
            <a:ext cx="11183409" cy="1460500"/>
            <a:chOff x="558318" y="2770126"/>
            <a:chExt cx="10989332" cy="1460500"/>
          </a:xfrm>
        </p:grpSpPr>
        <p:sp>
          <p:nvSpPr>
            <p:cNvPr id="9" name="Rectangle 8"/>
            <p:cNvSpPr/>
            <p:nvPr/>
          </p:nvSpPr>
          <p:spPr>
            <a:xfrm>
              <a:off x="558318" y="2770126"/>
              <a:ext cx="10976632" cy="6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71018" y="4167126"/>
              <a:ext cx="10976632" cy="6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7685291" y="4422470"/>
            <a:ext cx="3964064" cy="946171"/>
          </a:xfrm>
          <a:prstGeom prst="rect">
            <a:avLst/>
          </a:prstGeom>
          <a:noFill/>
        </p:spPr>
        <p:txBody>
          <a:bodyPr wrap="square" lIns="0" bIns="0" rtlCol="0">
            <a:noAutofit/>
          </a:bodyPr>
          <a:lstStyle/>
          <a:p>
            <a:r>
              <a:rPr lang="en-US" sz="2000" dirty="0">
                <a:solidFill>
                  <a:srgbClr val="FFFFFF"/>
                </a:solidFill>
                <a:latin typeface="Corbel"/>
                <a:cs typeface="Corbel"/>
              </a:rPr>
              <a:t>Bring in CRM data to </a:t>
            </a:r>
            <a:r>
              <a:rPr lang="en-US" sz="2000" dirty="0" err="1">
                <a:solidFill>
                  <a:srgbClr val="FFFFFF"/>
                </a:solidFill>
                <a:latin typeface="Corbel"/>
                <a:cs typeface="Corbel"/>
              </a:rPr>
              <a:t>xDB</a:t>
            </a:r>
            <a:r>
              <a:rPr lang="en-US" sz="2000" dirty="0">
                <a:solidFill>
                  <a:srgbClr val="FFFFFF"/>
                </a:solidFill>
                <a:latin typeface="Corbel"/>
                <a:cs typeface="Corbel"/>
              </a:rPr>
              <a:t> for use with </a:t>
            </a:r>
            <a:r>
              <a:rPr lang="en-US" sz="2000" dirty="0" err="1">
                <a:solidFill>
                  <a:srgbClr val="FFFFFF"/>
                </a:solidFill>
                <a:latin typeface="Corbel"/>
                <a:cs typeface="Corbel"/>
              </a:rPr>
              <a:t>Sitecore</a:t>
            </a:r>
            <a:r>
              <a:rPr lang="en-US" sz="2000" dirty="0">
                <a:solidFill>
                  <a:srgbClr val="FFFFFF"/>
                </a:solidFill>
                <a:latin typeface="Corbel"/>
                <a:cs typeface="Corbel"/>
              </a:rPr>
              <a:t> Machine Learning</a:t>
            </a:r>
          </a:p>
        </p:txBody>
      </p:sp>
      <p:sp>
        <p:nvSpPr>
          <p:cNvPr id="26" name="TextBox 25"/>
          <p:cNvSpPr txBox="1"/>
          <p:nvPr/>
        </p:nvSpPr>
        <p:spPr>
          <a:xfrm>
            <a:off x="2313355" y="1769328"/>
            <a:ext cx="3964064" cy="946171"/>
          </a:xfrm>
          <a:prstGeom prst="rect">
            <a:avLst/>
          </a:prstGeom>
          <a:noFill/>
        </p:spPr>
        <p:txBody>
          <a:bodyPr wrap="square" lIns="0" bIns="0" rtlCol="0">
            <a:noAutofit/>
          </a:bodyPr>
          <a:lstStyle/>
          <a:p>
            <a:r>
              <a:rPr lang="en-US" sz="2000" dirty="0">
                <a:solidFill>
                  <a:srgbClr val="FFFFFF"/>
                </a:solidFill>
                <a:latin typeface="Corbel"/>
                <a:cs typeface="Corbel"/>
              </a:rPr>
              <a:t>Bi-directional data transfer to </a:t>
            </a:r>
            <a:br>
              <a:rPr lang="en-US" sz="2000" dirty="0">
                <a:solidFill>
                  <a:srgbClr val="FFFFFF"/>
                </a:solidFill>
                <a:latin typeface="Corbel"/>
                <a:cs typeface="Corbel"/>
              </a:rPr>
            </a:br>
            <a:r>
              <a:rPr lang="en-US" sz="2000" dirty="0">
                <a:solidFill>
                  <a:srgbClr val="FFFFFF"/>
                </a:solidFill>
                <a:latin typeface="Corbel"/>
                <a:cs typeface="Corbel"/>
              </a:rPr>
              <a:t>and from leading CRM systems</a:t>
            </a:r>
          </a:p>
        </p:txBody>
      </p:sp>
      <p:sp>
        <p:nvSpPr>
          <p:cNvPr id="30" name="TextBox 29"/>
          <p:cNvSpPr txBox="1"/>
          <p:nvPr/>
        </p:nvSpPr>
        <p:spPr>
          <a:xfrm>
            <a:off x="2324900" y="3107307"/>
            <a:ext cx="3964064" cy="946171"/>
          </a:xfrm>
          <a:prstGeom prst="rect">
            <a:avLst/>
          </a:prstGeom>
          <a:noFill/>
        </p:spPr>
        <p:txBody>
          <a:bodyPr wrap="square" lIns="0" bIns="0" rtlCol="0">
            <a:noAutofit/>
          </a:bodyPr>
          <a:lstStyle/>
          <a:p>
            <a:r>
              <a:rPr lang="en-US" sz="2000" dirty="0">
                <a:solidFill>
                  <a:srgbClr val="FFFFFF"/>
                </a:solidFill>
                <a:latin typeface="Corbel"/>
                <a:cs typeface="Corbel"/>
              </a:rPr>
              <a:t>Support for Microsoft </a:t>
            </a:r>
            <a:br>
              <a:rPr lang="en-US" sz="2000" dirty="0">
                <a:solidFill>
                  <a:srgbClr val="FFFFFF"/>
                </a:solidFill>
                <a:latin typeface="Corbel"/>
                <a:cs typeface="Corbel"/>
              </a:rPr>
            </a:br>
            <a:r>
              <a:rPr lang="en-US" sz="2000" dirty="0">
                <a:solidFill>
                  <a:srgbClr val="FFFFFF"/>
                </a:solidFill>
                <a:latin typeface="Corbel"/>
                <a:cs typeface="Corbel"/>
              </a:rPr>
              <a:t>Dynamics 365 for Sales (CRM)</a:t>
            </a:r>
          </a:p>
        </p:txBody>
      </p:sp>
      <p:sp>
        <p:nvSpPr>
          <p:cNvPr id="31" name="TextBox 30"/>
          <p:cNvSpPr txBox="1"/>
          <p:nvPr/>
        </p:nvSpPr>
        <p:spPr>
          <a:xfrm>
            <a:off x="2324900" y="4598980"/>
            <a:ext cx="3964064" cy="946171"/>
          </a:xfrm>
          <a:prstGeom prst="rect">
            <a:avLst/>
          </a:prstGeom>
          <a:noFill/>
        </p:spPr>
        <p:txBody>
          <a:bodyPr wrap="square" lIns="0" bIns="0" rtlCol="0">
            <a:noAutofit/>
          </a:bodyPr>
          <a:lstStyle/>
          <a:p>
            <a:r>
              <a:rPr lang="en-US" sz="2000" dirty="0">
                <a:solidFill>
                  <a:srgbClr val="FFFFFF"/>
                </a:solidFill>
                <a:latin typeface="Corbel"/>
                <a:cs typeface="Corbel"/>
              </a:rPr>
              <a:t>Support for </a:t>
            </a:r>
            <a:r>
              <a:rPr lang="en-US" sz="2000" dirty="0" err="1">
                <a:solidFill>
                  <a:srgbClr val="FFFFFF"/>
                </a:solidFill>
                <a:latin typeface="Corbel"/>
                <a:cs typeface="Corbel"/>
              </a:rPr>
              <a:t>Salesforce</a:t>
            </a:r>
            <a:r>
              <a:rPr lang="en-US" sz="2000" dirty="0">
                <a:solidFill>
                  <a:srgbClr val="FFFFFF"/>
                </a:solidFill>
                <a:latin typeface="Corbel"/>
                <a:cs typeface="Corbel"/>
              </a:rPr>
              <a:t> CRM</a:t>
            </a:r>
          </a:p>
        </p:txBody>
      </p:sp>
      <p:sp>
        <p:nvSpPr>
          <p:cNvPr id="32" name="TextBox 31"/>
          <p:cNvSpPr txBox="1"/>
          <p:nvPr/>
        </p:nvSpPr>
        <p:spPr>
          <a:xfrm>
            <a:off x="7685291" y="3085493"/>
            <a:ext cx="3964064" cy="946171"/>
          </a:xfrm>
          <a:prstGeom prst="rect">
            <a:avLst/>
          </a:prstGeom>
          <a:noFill/>
        </p:spPr>
        <p:txBody>
          <a:bodyPr wrap="square" lIns="0" bIns="0" rtlCol="0">
            <a:noAutofit/>
          </a:bodyPr>
          <a:lstStyle/>
          <a:p>
            <a:r>
              <a:rPr lang="en-US" sz="2000" dirty="0">
                <a:solidFill>
                  <a:srgbClr val="FFFFFF"/>
                </a:solidFill>
                <a:latin typeface="Corbel"/>
                <a:cs typeface="Corbel"/>
              </a:rPr>
              <a:t>Add latest Digital Experience </a:t>
            </a:r>
            <a:br>
              <a:rPr lang="en-US" sz="2000" dirty="0">
                <a:solidFill>
                  <a:srgbClr val="FFFFFF"/>
                </a:solidFill>
                <a:latin typeface="Corbel"/>
                <a:cs typeface="Corbel"/>
              </a:rPr>
            </a:br>
            <a:r>
              <a:rPr lang="en-US" sz="2000" dirty="0">
                <a:solidFill>
                  <a:srgbClr val="FFFFFF"/>
                </a:solidFill>
                <a:latin typeface="Corbel"/>
                <a:cs typeface="Corbel"/>
              </a:rPr>
              <a:t>data into the CRM from </a:t>
            </a:r>
            <a:r>
              <a:rPr lang="en-US" sz="2000" dirty="0" err="1">
                <a:solidFill>
                  <a:srgbClr val="FFFFFF"/>
                </a:solidFill>
                <a:latin typeface="Corbel"/>
                <a:cs typeface="Corbel"/>
              </a:rPr>
              <a:t>xDB</a:t>
            </a:r>
            <a:endParaRPr lang="en-US" sz="2000" dirty="0">
              <a:solidFill>
                <a:srgbClr val="FFFFFF"/>
              </a:solidFill>
              <a:latin typeface="Corbel"/>
              <a:cs typeface="Corbel"/>
            </a:endParaRPr>
          </a:p>
        </p:txBody>
      </p:sp>
      <p:pic>
        <p:nvPicPr>
          <p:cNvPr id="33" name="Picture 32" descr="broad-ic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394" y="2004304"/>
            <a:ext cx="772482" cy="276535"/>
          </a:xfrm>
          <a:prstGeom prst="rect">
            <a:avLst/>
          </a:prstGeom>
        </p:spPr>
      </p:pic>
      <p:pic>
        <p:nvPicPr>
          <p:cNvPr id="4" name="Picture 3" descr="ms-dynamics-logo-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636" y="3248895"/>
            <a:ext cx="1239212" cy="477982"/>
          </a:xfrm>
          <a:prstGeom prst="rect">
            <a:avLst/>
          </a:prstGeom>
        </p:spPr>
      </p:pic>
      <p:sp>
        <p:nvSpPr>
          <p:cNvPr id="34" name="TextBox 33"/>
          <p:cNvSpPr txBox="1"/>
          <p:nvPr/>
        </p:nvSpPr>
        <p:spPr>
          <a:xfrm>
            <a:off x="7685291" y="1749563"/>
            <a:ext cx="3964064" cy="946171"/>
          </a:xfrm>
          <a:prstGeom prst="rect">
            <a:avLst/>
          </a:prstGeom>
          <a:noFill/>
        </p:spPr>
        <p:txBody>
          <a:bodyPr wrap="square" lIns="0" bIns="0" rtlCol="0">
            <a:noAutofit/>
          </a:bodyPr>
          <a:lstStyle/>
          <a:p>
            <a:r>
              <a:rPr lang="en-US" sz="2000" dirty="0">
                <a:solidFill>
                  <a:srgbClr val="FFFFFF"/>
                </a:solidFill>
                <a:latin typeface="Corbel"/>
                <a:cs typeface="Corbel"/>
              </a:rPr>
              <a:t>Personalize based on interactions that occur in the CRM</a:t>
            </a:r>
          </a:p>
        </p:txBody>
      </p:sp>
      <p:pic>
        <p:nvPicPr>
          <p:cNvPr id="5" name="Picture 4" descr="logo-salesforce-white-400x20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12" y="4490882"/>
            <a:ext cx="1584625" cy="792313"/>
          </a:xfrm>
          <a:prstGeom prst="rect">
            <a:avLst/>
          </a:prstGeom>
        </p:spPr>
      </p:pic>
      <p:pic>
        <p:nvPicPr>
          <p:cNvPr id="35" name="Picture 34" descr="segmentation-ic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3038" y="1821866"/>
            <a:ext cx="664902" cy="652906"/>
          </a:xfrm>
          <a:prstGeom prst="rect">
            <a:avLst/>
          </a:prstGeom>
        </p:spPr>
      </p:pic>
      <p:pic>
        <p:nvPicPr>
          <p:cNvPr id="11" name="Picture 10" descr="icons8-incoming_data_fille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652495" y="4513972"/>
            <a:ext cx="540325" cy="540325"/>
          </a:xfrm>
          <a:prstGeom prst="rect">
            <a:avLst/>
          </a:prstGeom>
        </p:spPr>
      </p:pic>
      <p:pic>
        <p:nvPicPr>
          <p:cNvPr id="12" name="Picture 11" descr="icons8-add_databas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5617" y="3185509"/>
            <a:ext cx="617203" cy="617203"/>
          </a:xfrm>
          <a:prstGeom prst="rect">
            <a:avLst/>
          </a:prstGeom>
        </p:spPr>
      </p:pic>
    </p:spTree>
    <p:extLst>
      <p:ext uri="{BB962C8B-B14F-4D97-AF65-F5344CB8AC3E}">
        <p14:creationId xmlns:p14="http://schemas.microsoft.com/office/powerpoint/2010/main" val="989261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C31A04A-6B4F-437B-B959-30FC8E6706F9}"/>
              </a:ext>
            </a:extLst>
          </p:cNvPr>
          <p:cNvSpPr>
            <a:spLocks noGrp="1"/>
          </p:cNvSpPr>
          <p:nvPr>
            <p:ph type="title"/>
          </p:nvPr>
        </p:nvSpPr>
        <p:spPr>
          <a:xfrm>
            <a:off x="482729" y="136095"/>
            <a:ext cx="9275490" cy="648999"/>
          </a:xfrm>
        </p:spPr>
        <p:txBody>
          <a:bodyPr/>
          <a:lstStyle/>
          <a:p>
            <a:r>
              <a:rPr lang="da-DK" dirty="0" err="1"/>
              <a:t>xConnect</a:t>
            </a:r>
            <a:r>
              <a:rPr lang="da-DK" dirty="0"/>
              <a:t> data model</a:t>
            </a:r>
            <a:endParaRPr lang="x-none" dirty="0"/>
          </a:p>
        </p:txBody>
      </p:sp>
      <p:grpSp>
        <p:nvGrpSpPr>
          <p:cNvPr id="46" name="Group 45">
            <a:extLst>
              <a:ext uri="{FF2B5EF4-FFF2-40B4-BE49-F238E27FC236}">
                <a16:creationId xmlns:a16="http://schemas.microsoft.com/office/drawing/2014/main" xmlns="" id="{0611CE6D-BDD2-4064-BF8A-E492F3F57971}"/>
              </a:ext>
            </a:extLst>
          </p:cNvPr>
          <p:cNvGrpSpPr/>
          <p:nvPr/>
        </p:nvGrpSpPr>
        <p:grpSpPr>
          <a:xfrm>
            <a:off x="1380487" y="1486555"/>
            <a:ext cx="1220468" cy="1828785"/>
            <a:chOff x="436591" y="1235834"/>
            <a:chExt cx="1220468" cy="1828785"/>
          </a:xfrm>
        </p:grpSpPr>
        <p:pic>
          <p:nvPicPr>
            <p:cNvPr id="47" name="Picture 46">
              <a:extLst>
                <a:ext uri="{FF2B5EF4-FFF2-40B4-BE49-F238E27FC236}">
                  <a16:creationId xmlns:a16="http://schemas.microsoft.com/office/drawing/2014/main" xmlns="" id="{C76E3CA8-54E7-402F-A90D-C87D77FDE78A}"/>
                </a:ext>
              </a:extLst>
            </p:cNvPr>
            <p:cNvPicPr>
              <a:picLocks noChangeAspect="1"/>
            </p:cNvPicPr>
            <p:nvPr/>
          </p:nvPicPr>
          <p:blipFill>
            <a:blip r:embed="rId3" cstate="print">
              <a:duotone>
                <a:srgbClr val="E11F27">
                  <a:shade val="45000"/>
                  <a:satMod val="135000"/>
                </a:srgbClr>
                <a:prstClr val="white"/>
              </a:duotone>
              <a:extLst>
                <a:ext uri="{28A0092B-C50C-407E-A947-70E740481C1C}">
                  <a14:useLocalDpi xmlns:a14="http://schemas.microsoft.com/office/drawing/2010/main" val="0"/>
                </a:ext>
              </a:extLst>
            </a:blip>
            <a:stretch>
              <a:fillRect/>
            </a:stretch>
          </p:blipFill>
          <p:spPr>
            <a:xfrm>
              <a:off x="458130" y="1235834"/>
              <a:ext cx="1177390" cy="1177390"/>
            </a:xfrm>
            <a:prstGeom prst="rect">
              <a:avLst/>
            </a:prstGeom>
          </p:spPr>
        </p:pic>
        <p:sp>
          <p:nvSpPr>
            <p:cNvPr id="48" name="Rectangle 47">
              <a:extLst>
                <a:ext uri="{FF2B5EF4-FFF2-40B4-BE49-F238E27FC236}">
                  <a16:creationId xmlns:a16="http://schemas.microsoft.com/office/drawing/2014/main" xmlns="" id="{3A369484-616F-456A-8895-006A27CBA196}"/>
                </a:ext>
              </a:extLst>
            </p:cNvPr>
            <p:cNvSpPr/>
            <p:nvPr/>
          </p:nvSpPr>
          <p:spPr>
            <a:xfrm>
              <a:off x="436591" y="2577375"/>
              <a:ext cx="1220468" cy="487244"/>
            </a:xfrm>
            <a:prstGeom prst="rect">
              <a:avLst/>
            </a:prstGeom>
            <a:gradFill rotWithShape="1">
              <a:gsLst>
                <a:gs pos="0">
                  <a:srgbClr val="00909D">
                    <a:lumMod val="110000"/>
                    <a:satMod val="105000"/>
                    <a:tint val="67000"/>
                  </a:srgbClr>
                </a:gs>
                <a:gs pos="50000">
                  <a:srgbClr val="00909D">
                    <a:lumMod val="105000"/>
                    <a:satMod val="103000"/>
                    <a:tint val="73000"/>
                  </a:srgbClr>
                </a:gs>
                <a:gs pos="100000">
                  <a:srgbClr val="00909D">
                    <a:lumMod val="105000"/>
                    <a:satMod val="109000"/>
                    <a:tint val="81000"/>
                  </a:srgbClr>
                </a:gs>
              </a:gsLst>
              <a:lin ang="5400000" scaled="0"/>
            </a:gradFill>
            <a:ln w="6350" cap="flat" cmpd="sng" algn="ctr">
              <a:solidFill>
                <a:srgbClr val="00909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100" b="0" i="0" u="none" strike="noStrike" kern="0" cap="none" spc="0" normalizeH="0" baseline="0" noProof="0" dirty="0">
                  <a:ln>
                    <a:noFill/>
                  </a:ln>
                  <a:solidFill>
                    <a:prstClr val="white"/>
                  </a:solidFill>
                  <a:effectLst/>
                  <a:uLnTx/>
                  <a:uFillTx/>
                  <a:latin typeface="KievitPro-Light"/>
                  <a:ea typeface="+mn-ea"/>
                  <a:cs typeface="+mn-cs"/>
                </a:rPr>
                <a:t>Contact</a:t>
              </a:r>
            </a:p>
          </p:txBody>
        </p:sp>
      </p:grpSp>
      <p:grpSp>
        <p:nvGrpSpPr>
          <p:cNvPr id="49" name="Group 48">
            <a:extLst>
              <a:ext uri="{FF2B5EF4-FFF2-40B4-BE49-F238E27FC236}">
                <a16:creationId xmlns:a16="http://schemas.microsoft.com/office/drawing/2014/main" xmlns="" id="{A649391D-48D7-4E80-B79C-9B6BBFE6B6D0}"/>
              </a:ext>
            </a:extLst>
          </p:cNvPr>
          <p:cNvGrpSpPr/>
          <p:nvPr/>
        </p:nvGrpSpPr>
        <p:grpSpPr>
          <a:xfrm>
            <a:off x="4433668" y="1761554"/>
            <a:ext cx="2693501" cy="1553786"/>
            <a:chOff x="3489772" y="1510833"/>
            <a:chExt cx="2693501" cy="1553786"/>
          </a:xfrm>
        </p:grpSpPr>
        <p:grpSp>
          <p:nvGrpSpPr>
            <p:cNvPr id="50" name="Group 49">
              <a:extLst>
                <a:ext uri="{FF2B5EF4-FFF2-40B4-BE49-F238E27FC236}">
                  <a16:creationId xmlns:a16="http://schemas.microsoft.com/office/drawing/2014/main" xmlns="" id="{64308BFB-AE60-4475-A4A1-A6B3013B6166}"/>
                </a:ext>
              </a:extLst>
            </p:cNvPr>
            <p:cNvGrpSpPr/>
            <p:nvPr/>
          </p:nvGrpSpPr>
          <p:grpSpPr>
            <a:xfrm>
              <a:off x="3489772" y="1515583"/>
              <a:ext cx="813460" cy="801584"/>
              <a:chOff x="-4226197" y="4298919"/>
              <a:chExt cx="813460" cy="801584"/>
            </a:xfrm>
          </p:grpSpPr>
          <p:sp>
            <p:nvSpPr>
              <p:cNvPr id="58" name="Rectangle 57">
                <a:extLst>
                  <a:ext uri="{FF2B5EF4-FFF2-40B4-BE49-F238E27FC236}">
                    <a16:creationId xmlns:a16="http://schemas.microsoft.com/office/drawing/2014/main" xmlns="" id="{50F36A2D-FF44-44AB-A0B9-74F9D8467B0B}"/>
                  </a:ext>
                </a:extLst>
              </p:cNvPr>
              <p:cNvSpPr/>
              <p:nvPr/>
            </p:nvSpPr>
            <p:spPr>
              <a:xfrm>
                <a:off x="-4226197" y="4298919"/>
                <a:ext cx="813460" cy="801584"/>
              </a:xfrm>
              <a:prstGeom prst="rect">
                <a:avLst/>
              </a:prstGeom>
              <a:gradFill rotWithShape="1">
                <a:gsLst>
                  <a:gs pos="0">
                    <a:srgbClr val="F58220">
                      <a:lumMod val="110000"/>
                      <a:satMod val="105000"/>
                      <a:tint val="67000"/>
                    </a:srgbClr>
                  </a:gs>
                  <a:gs pos="50000">
                    <a:srgbClr val="F58220">
                      <a:lumMod val="105000"/>
                      <a:satMod val="103000"/>
                      <a:tint val="73000"/>
                    </a:srgbClr>
                  </a:gs>
                  <a:gs pos="100000">
                    <a:srgbClr val="F58220">
                      <a:lumMod val="105000"/>
                      <a:satMod val="109000"/>
                      <a:tint val="81000"/>
                    </a:srgbClr>
                  </a:gs>
                </a:gsLst>
                <a:lin ang="5400000" scaled="0"/>
              </a:gradFill>
              <a:ln w="6350" cap="flat" cmpd="sng" algn="ctr">
                <a:solidFill>
                  <a:srgbClr val="F58220"/>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white"/>
                  </a:solidFill>
                  <a:effectLst/>
                  <a:uLnTx/>
                  <a:uFillTx/>
                  <a:latin typeface="KievitPro-Light"/>
                  <a:ea typeface="+mn-ea"/>
                  <a:cs typeface="+mn-cs"/>
                </a:endParaRPr>
              </a:p>
            </p:txBody>
          </p:sp>
          <p:sp>
            <p:nvSpPr>
              <p:cNvPr id="59" name="Freeform 12">
                <a:extLst>
                  <a:ext uri="{FF2B5EF4-FFF2-40B4-BE49-F238E27FC236}">
                    <a16:creationId xmlns:a16="http://schemas.microsoft.com/office/drawing/2014/main" xmlns="" id="{2203AFD5-3BF1-4011-B556-3826D75B29D2}"/>
                  </a:ext>
                </a:extLst>
              </p:cNvPr>
              <p:cNvSpPr>
                <a:spLocks noChangeAspect="1"/>
              </p:cNvSpPr>
              <p:nvPr/>
            </p:nvSpPr>
            <p:spPr bwMode="black">
              <a:xfrm>
                <a:off x="-3969017" y="4485961"/>
                <a:ext cx="340112" cy="472471"/>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61729" tIns="30865" rIns="61729" bIns="308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1595F"/>
                  </a:solidFill>
                  <a:effectLst/>
                  <a:uLnTx/>
                  <a:uFillTx/>
                  <a:latin typeface="KievitPro-Light"/>
                </a:endParaRPr>
              </a:p>
            </p:txBody>
          </p:sp>
        </p:grpSp>
        <p:grpSp>
          <p:nvGrpSpPr>
            <p:cNvPr id="51" name="Group 50">
              <a:extLst>
                <a:ext uri="{FF2B5EF4-FFF2-40B4-BE49-F238E27FC236}">
                  <a16:creationId xmlns:a16="http://schemas.microsoft.com/office/drawing/2014/main" xmlns="" id="{D2074C03-8EDB-43E9-9120-0E8C21A472C1}"/>
                </a:ext>
              </a:extLst>
            </p:cNvPr>
            <p:cNvGrpSpPr/>
            <p:nvPr/>
          </p:nvGrpSpPr>
          <p:grpSpPr>
            <a:xfrm>
              <a:off x="4429437" y="1515583"/>
              <a:ext cx="813816" cy="801584"/>
              <a:chOff x="12754893" y="3472774"/>
              <a:chExt cx="813816" cy="801584"/>
            </a:xfrm>
          </p:grpSpPr>
          <p:sp>
            <p:nvSpPr>
              <p:cNvPr id="56" name="Rectangle 55">
                <a:extLst>
                  <a:ext uri="{FF2B5EF4-FFF2-40B4-BE49-F238E27FC236}">
                    <a16:creationId xmlns:a16="http://schemas.microsoft.com/office/drawing/2014/main" xmlns="" id="{060F3157-DDAD-40B0-9086-8A4E31F43DDA}"/>
                  </a:ext>
                </a:extLst>
              </p:cNvPr>
              <p:cNvSpPr/>
              <p:nvPr/>
            </p:nvSpPr>
            <p:spPr>
              <a:xfrm>
                <a:off x="12754893" y="3472774"/>
                <a:ext cx="813816" cy="801584"/>
              </a:xfrm>
              <a:prstGeom prst="rect">
                <a:avLst/>
              </a:prstGeom>
              <a:gradFill rotWithShape="1">
                <a:gsLst>
                  <a:gs pos="0">
                    <a:srgbClr val="00909D">
                      <a:lumMod val="110000"/>
                      <a:satMod val="105000"/>
                      <a:tint val="67000"/>
                    </a:srgbClr>
                  </a:gs>
                  <a:gs pos="50000">
                    <a:srgbClr val="00909D">
                      <a:lumMod val="105000"/>
                      <a:satMod val="103000"/>
                      <a:tint val="73000"/>
                    </a:srgbClr>
                  </a:gs>
                  <a:gs pos="100000">
                    <a:srgbClr val="00909D">
                      <a:lumMod val="105000"/>
                      <a:satMod val="109000"/>
                      <a:tint val="81000"/>
                    </a:srgbClr>
                  </a:gs>
                </a:gsLst>
                <a:lin ang="5400000" scaled="0"/>
              </a:gradFill>
              <a:ln w="6350" cap="flat" cmpd="sng" algn="ctr">
                <a:solidFill>
                  <a:srgbClr val="00909D"/>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white"/>
                  </a:solidFill>
                  <a:effectLst/>
                  <a:uLnTx/>
                  <a:uFillTx/>
                  <a:latin typeface="KievitPro-Light"/>
                  <a:ea typeface="+mn-ea"/>
                  <a:cs typeface="+mn-cs"/>
                </a:endParaRPr>
              </a:p>
            </p:txBody>
          </p:sp>
          <p:sp>
            <p:nvSpPr>
              <p:cNvPr id="57" name="Freeform 159">
                <a:extLst>
                  <a:ext uri="{FF2B5EF4-FFF2-40B4-BE49-F238E27FC236}">
                    <a16:creationId xmlns:a16="http://schemas.microsoft.com/office/drawing/2014/main" xmlns="" id="{386CEE96-4253-4442-9E79-4EDEECE6C5DC}"/>
                  </a:ext>
                </a:extLst>
              </p:cNvPr>
              <p:cNvSpPr>
                <a:spLocks noEditPoints="1"/>
              </p:cNvSpPr>
              <p:nvPr/>
            </p:nvSpPr>
            <p:spPr bwMode="black">
              <a:xfrm>
                <a:off x="12960071" y="3536765"/>
                <a:ext cx="448884" cy="653548"/>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29" tIns="30865" rIns="61729" bIns="308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1595F"/>
                  </a:solidFill>
                  <a:effectLst/>
                  <a:uLnTx/>
                  <a:uFillTx/>
                  <a:latin typeface="KievitPro-Light"/>
                </a:endParaRPr>
              </a:p>
            </p:txBody>
          </p:sp>
        </p:grpSp>
        <p:grpSp>
          <p:nvGrpSpPr>
            <p:cNvPr id="52" name="Group 51">
              <a:extLst>
                <a:ext uri="{FF2B5EF4-FFF2-40B4-BE49-F238E27FC236}">
                  <a16:creationId xmlns:a16="http://schemas.microsoft.com/office/drawing/2014/main" xmlns="" id="{AFC9B0E4-BC3A-468B-BB29-104251CD2EB0}"/>
                </a:ext>
              </a:extLst>
            </p:cNvPr>
            <p:cNvGrpSpPr/>
            <p:nvPr/>
          </p:nvGrpSpPr>
          <p:grpSpPr>
            <a:xfrm>
              <a:off x="5369457" y="1510833"/>
              <a:ext cx="813816" cy="801584"/>
              <a:chOff x="12754893" y="4429189"/>
              <a:chExt cx="813816" cy="801584"/>
            </a:xfrm>
          </p:grpSpPr>
          <p:sp>
            <p:nvSpPr>
              <p:cNvPr id="54" name="Rectangle 53">
                <a:extLst>
                  <a:ext uri="{FF2B5EF4-FFF2-40B4-BE49-F238E27FC236}">
                    <a16:creationId xmlns:a16="http://schemas.microsoft.com/office/drawing/2014/main" xmlns="" id="{7DBE73A1-828A-4A1C-8076-C09AAED06597}"/>
                  </a:ext>
                </a:extLst>
              </p:cNvPr>
              <p:cNvSpPr/>
              <p:nvPr/>
            </p:nvSpPr>
            <p:spPr>
              <a:xfrm>
                <a:off x="12754893" y="4429189"/>
                <a:ext cx="813816" cy="801584"/>
              </a:xfrm>
              <a:prstGeom prst="rect">
                <a:avLst/>
              </a:prstGeom>
              <a:gradFill rotWithShape="1">
                <a:gsLst>
                  <a:gs pos="0">
                    <a:srgbClr val="0F5688">
                      <a:lumMod val="110000"/>
                      <a:satMod val="105000"/>
                      <a:tint val="67000"/>
                    </a:srgbClr>
                  </a:gs>
                  <a:gs pos="50000">
                    <a:srgbClr val="0F5688">
                      <a:lumMod val="105000"/>
                      <a:satMod val="103000"/>
                      <a:tint val="73000"/>
                    </a:srgbClr>
                  </a:gs>
                  <a:gs pos="100000">
                    <a:srgbClr val="0F5688">
                      <a:lumMod val="105000"/>
                      <a:satMod val="109000"/>
                      <a:tint val="81000"/>
                    </a:srgbClr>
                  </a:gs>
                </a:gsLst>
                <a:lin ang="5400000" scaled="0"/>
              </a:gradFill>
              <a:ln w="6350" cap="flat" cmpd="sng" algn="ctr">
                <a:solidFill>
                  <a:srgbClr val="0F5688"/>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prstClr val="white"/>
                  </a:solidFill>
                  <a:effectLst/>
                  <a:uLnTx/>
                  <a:uFillTx/>
                  <a:latin typeface="KievitPro-Light"/>
                  <a:ea typeface="+mn-ea"/>
                  <a:cs typeface="+mn-cs"/>
                </a:endParaRPr>
              </a:p>
            </p:txBody>
          </p:sp>
          <p:sp>
            <p:nvSpPr>
              <p:cNvPr id="55" name="Freeform 62">
                <a:extLst>
                  <a:ext uri="{FF2B5EF4-FFF2-40B4-BE49-F238E27FC236}">
                    <a16:creationId xmlns:a16="http://schemas.microsoft.com/office/drawing/2014/main" xmlns="" id="{B5289D2A-524F-490C-8B4D-F98B0829A0BE}"/>
                  </a:ext>
                </a:extLst>
              </p:cNvPr>
              <p:cNvSpPr>
                <a:spLocks noEditPoints="1"/>
              </p:cNvSpPr>
              <p:nvPr/>
            </p:nvSpPr>
            <p:spPr bwMode="black">
              <a:xfrm>
                <a:off x="12915800" y="4597844"/>
                <a:ext cx="489901" cy="46427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1595F"/>
                  </a:solidFill>
                  <a:effectLst/>
                  <a:uLnTx/>
                  <a:uFillTx/>
                  <a:latin typeface="KievitPro-Light"/>
                </a:endParaRPr>
              </a:p>
            </p:txBody>
          </p:sp>
        </p:grpSp>
        <p:sp>
          <p:nvSpPr>
            <p:cNvPr id="53" name="Rectangle 52">
              <a:extLst>
                <a:ext uri="{FF2B5EF4-FFF2-40B4-BE49-F238E27FC236}">
                  <a16:creationId xmlns:a16="http://schemas.microsoft.com/office/drawing/2014/main" xmlns="" id="{98910AA8-8F89-4F10-8EB5-CE1504A7AF53}"/>
                </a:ext>
              </a:extLst>
            </p:cNvPr>
            <p:cNvSpPr/>
            <p:nvPr/>
          </p:nvSpPr>
          <p:spPr>
            <a:xfrm>
              <a:off x="4023772" y="2577375"/>
              <a:ext cx="1696349" cy="487244"/>
            </a:xfrm>
            <a:prstGeom prst="rect">
              <a:avLst/>
            </a:prstGeom>
            <a:gradFill rotWithShape="1">
              <a:gsLst>
                <a:gs pos="0">
                  <a:srgbClr val="00909D">
                    <a:lumMod val="110000"/>
                    <a:satMod val="105000"/>
                    <a:tint val="67000"/>
                  </a:srgbClr>
                </a:gs>
                <a:gs pos="50000">
                  <a:srgbClr val="00909D">
                    <a:lumMod val="105000"/>
                    <a:satMod val="103000"/>
                    <a:tint val="73000"/>
                  </a:srgbClr>
                </a:gs>
                <a:gs pos="100000">
                  <a:srgbClr val="00909D">
                    <a:lumMod val="105000"/>
                    <a:satMod val="109000"/>
                    <a:tint val="81000"/>
                  </a:srgbClr>
                </a:gs>
              </a:gsLst>
              <a:lin ang="5400000" scaled="0"/>
            </a:gradFill>
            <a:ln w="6350" cap="flat" cmpd="sng" algn="ctr">
              <a:solidFill>
                <a:srgbClr val="00909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100" b="0" i="0" u="none" strike="noStrike" kern="0" cap="none" spc="0" normalizeH="0" baseline="0" noProof="0" dirty="0">
                  <a:ln>
                    <a:noFill/>
                  </a:ln>
                  <a:solidFill>
                    <a:prstClr val="white"/>
                  </a:solidFill>
                  <a:effectLst/>
                  <a:uLnTx/>
                  <a:uFillTx/>
                  <a:latin typeface="KievitPro-Light"/>
                  <a:ea typeface="+mn-ea"/>
                  <a:cs typeface="+mn-cs"/>
                </a:rPr>
                <a:t>Interaction</a:t>
              </a:r>
            </a:p>
          </p:txBody>
        </p:sp>
      </p:grpSp>
      <p:cxnSp>
        <p:nvCxnSpPr>
          <p:cNvPr id="60" name="Straight Arrow Connector 59">
            <a:extLst>
              <a:ext uri="{FF2B5EF4-FFF2-40B4-BE49-F238E27FC236}">
                <a16:creationId xmlns:a16="http://schemas.microsoft.com/office/drawing/2014/main" xmlns="" id="{DB21A3F5-59A6-4E06-941A-373EC4223073}"/>
              </a:ext>
            </a:extLst>
          </p:cNvPr>
          <p:cNvCxnSpPr>
            <a:cxnSpLocks/>
            <a:endCxn id="53" idx="1"/>
          </p:cNvCxnSpPr>
          <p:nvPr/>
        </p:nvCxnSpPr>
        <p:spPr>
          <a:xfrm>
            <a:off x="2636666" y="3071718"/>
            <a:ext cx="2331002" cy="0"/>
          </a:xfrm>
          <a:prstGeom prst="straightConnector1">
            <a:avLst/>
          </a:prstGeom>
          <a:noFill/>
          <a:ln w="38100" cap="flat" cmpd="sng" algn="ctr">
            <a:solidFill>
              <a:srgbClr val="0F5688"/>
            </a:solidFill>
            <a:prstDash val="solid"/>
            <a:miter lim="800000"/>
            <a:tailEnd type="triangle"/>
          </a:ln>
          <a:effectLst/>
        </p:spPr>
      </p:cxnSp>
      <p:cxnSp>
        <p:nvCxnSpPr>
          <p:cNvPr id="61" name="Straight Arrow Connector 60">
            <a:extLst>
              <a:ext uri="{FF2B5EF4-FFF2-40B4-BE49-F238E27FC236}">
                <a16:creationId xmlns:a16="http://schemas.microsoft.com/office/drawing/2014/main" xmlns="" id="{AAED612E-C436-42B0-B335-C6195B26470B}"/>
              </a:ext>
            </a:extLst>
          </p:cNvPr>
          <p:cNvCxnSpPr>
            <a:cxnSpLocks/>
            <a:stCxn id="53" idx="3"/>
            <a:endCxn id="75" idx="1"/>
          </p:cNvCxnSpPr>
          <p:nvPr/>
        </p:nvCxnSpPr>
        <p:spPr>
          <a:xfrm>
            <a:off x="6664017" y="3071718"/>
            <a:ext cx="1850546" cy="0"/>
          </a:xfrm>
          <a:prstGeom prst="straightConnector1">
            <a:avLst/>
          </a:prstGeom>
          <a:noFill/>
          <a:ln w="38100" cap="flat" cmpd="sng" algn="ctr">
            <a:solidFill>
              <a:srgbClr val="0F5688"/>
            </a:solidFill>
            <a:prstDash val="solid"/>
            <a:miter lim="800000"/>
            <a:tailEnd type="triangle"/>
          </a:ln>
          <a:effectLst/>
        </p:spPr>
      </p:cxnSp>
      <p:grpSp>
        <p:nvGrpSpPr>
          <p:cNvPr id="62" name="Group 61">
            <a:extLst>
              <a:ext uri="{FF2B5EF4-FFF2-40B4-BE49-F238E27FC236}">
                <a16:creationId xmlns:a16="http://schemas.microsoft.com/office/drawing/2014/main" xmlns="" id="{4BBD24D0-6ADC-4699-845C-6DD21E3622B1}"/>
              </a:ext>
            </a:extLst>
          </p:cNvPr>
          <p:cNvGrpSpPr/>
          <p:nvPr/>
        </p:nvGrpSpPr>
        <p:grpSpPr>
          <a:xfrm>
            <a:off x="1402026" y="3657545"/>
            <a:ext cx="1458073" cy="2367809"/>
            <a:chOff x="458130" y="3406824"/>
            <a:chExt cx="1458073" cy="2367809"/>
          </a:xfrm>
        </p:grpSpPr>
        <p:sp>
          <p:nvSpPr>
            <p:cNvPr id="63" name="Rectangle 62">
              <a:extLst>
                <a:ext uri="{FF2B5EF4-FFF2-40B4-BE49-F238E27FC236}">
                  <a16:creationId xmlns:a16="http://schemas.microsoft.com/office/drawing/2014/main" xmlns="" id="{96C80A88-11C7-4A3C-B24D-C1B3FD4A2ECE}"/>
                </a:ext>
              </a:extLst>
            </p:cNvPr>
            <p:cNvSpPr/>
            <p:nvPr/>
          </p:nvSpPr>
          <p:spPr>
            <a:xfrm>
              <a:off x="458130" y="3406824"/>
              <a:ext cx="1118473" cy="428251"/>
            </a:xfrm>
            <a:prstGeom prst="rect">
              <a:avLst/>
            </a:prstGeom>
            <a:gradFill rotWithShape="1">
              <a:gsLst>
                <a:gs pos="0">
                  <a:srgbClr val="F58220">
                    <a:lumMod val="110000"/>
                    <a:satMod val="105000"/>
                    <a:tint val="67000"/>
                  </a:srgbClr>
                </a:gs>
                <a:gs pos="50000">
                  <a:srgbClr val="F58220">
                    <a:lumMod val="105000"/>
                    <a:satMod val="103000"/>
                    <a:tint val="73000"/>
                  </a:srgbClr>
                </a:gs>
                <a:gs pos="100000">
                  <a:srgbClr val="F58220">
                    <a:lumMod val="105000"/>
                    <a:satMod val="109000"/>
                    <a:tint val="81000"/>
                  </a:srgbClr>
                </a:gs>
              </a:gsLst>
              <a:lin ang="5400000" scaled="0"/>
            </a:gradFill>
            <a:ln w="6350" cap="flat" cmpd="sng" algn="ctr">
              <a:solidFill>
                <a:srgbClr val="F5822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KievitPro-Light"/>
                  <a:ea typeface="+mn-ea"/>
                  <a:cs typeface="+mn-cs"/>
                </a:rPr>
                <a:t>Facet</a:t>
              </a:r>
            </a:p>
          </p:txBody>
        </p:sp>
        <p:sp>
          <p:nvSpPr>
            <p:cNvPr id="64" name="Rectangle 63">
              <a:extLst>
                <a:ext uri="{FF2B5EF4-FFF2-40B4-BE49-F238E27FC236}">
                  <a16:creationId xmlns:a16="http://schemas.microsoft.com/office/drawing/2014/main" xmlns="" id="{FEEC09E8-F51F-488C-87E0-1409242C34C9}"/>
                </a:ext>
              </a:extLst>
            </p:cNvPr>
            <p:cNvSpPr/>
            <p:nvPr/>
          </p:nvSpPr>
          <p:spPr>
            <a:xfrm>
              <a:off x="626899" y="3879156"/>
              <a:ext cx="1289304" cy="428251"/>
            </a:xfrm>
            <a:prstGeom prst="rect">
              <a:avLst/>
            </a:prstGeom>
            <a:solidFill>
              <a:sysClr val="window" lastClr="FFFFFF"/>
            </a:solidFill>
            <a:ln w="12700" cap="flat" cmpd="sng" algn="ctr">
              <a:solidFill>
                <a:srgbClr val="F5822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51595F">
                      <a:lumMod val="50000"/>
                    </a:srgbClr>
                  </a:solidFill>
                  <a:effectLst/>
                  <a:uLnTx/>
                  <a:uFillTx/>
                  <a:latin typeface="KievitPro-Light"/>
                  <a:ea typeface="+mn-ea"/>
                  <a:cs typeface="+mn-cs"/>
                </a:rPr>
                <a:t>Personal</a:t>
              </a:r>
              <a:endParaRPr kumimoji="0" lang="en-GB" sz="1800" b="0" i="0" u="none" strike="noStrike" kern="0" cap="none" spc="0" normalizeH="0" baseline="0" noProof="0" dirty="0">
                <a:ln>
                  <a:noFill/>
                </a:ln>
                <a:solidFill>
                  <a:srgbClr val="51595F">
                    <a:lumMod val="50000"/>
                  </a:srgbClr>
                </a:solidFill>
                <a:effectLst/>
                <a:uLnTx/>
                <a:uFillTx/>
                <a:latin typeface="KievitPro-Light"/>
                <a:ea typeface="+mn-ea"/>
                <a:cs typeface="+mn-cs"/>
              </a:endParaRPr>
            </a:p>
          </p:txBody>
        </p:sp>
        <p:sp>
          <p:nvSpPr>
            <p:cNvPr id="65" name="Rectangle 64">
              <a:extLst>
                <a:ext uri="{FF2B5EF4-FFF2-40B4-BE49-F238E27FC236}">
                  <a16:creationId xmlns:a16="http://schemas.microsoft.com/office/drawing/2014/main" xmlns="" id="{15B019CE-75F8-4643-8230-74629C7430DE}"/>
                </a:ext>
              </a:extLst>
            </p:cNvPr>
            <p:cNvSpPr/>
            <p:nvPr/>
          </p:nvSpPr>
          <p:spPr>
            <a:xfrm>
              <a:off x="626898" y="4355492"/>
              <a:ext cx="1289304" cy="428251"/>
            </a:xfrm>
            <a:prstGeom prst="rect">
              <a:avLst/>
            </a:prstGeom>
            <a:solidFill>
              <a:sysClr val="window" lastClr="FFFFFF"/>
            </a:solidFill>
            <a:ln w="12700" cap="flat" cmpd="sng" algn="ctr">
              <a:solidFill>
                <a:srgbClr val="F5822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51595F">
                      <a:lumMod val="50000"/>
                    </a:srgbClr>
                  </a:solidFill>
                  <a:effectLst/>
                  <a:uLnTx/>
                  <a:uFillTx/>
                  <a:latin typeface="KievitPro-Light"/>
                  <a:ea typeface="+mn-ea"/>
                  <a:cs typeface="+mn-cs"/>
                </a:rPr>
                <a:t>Addresses</a:t>
              </a:r>
              <a:endParaRPr kumimoji="0" lang="en-GB" sz="1800" b="0" i="0" u="none" strike="noStrike" kern="0" cap="none" spc="0" normalizeH="0" baseline="0" noProof="0" dirty="0">
                <a:ln>
                  <a:noFill/>
                </a:ln>
                <a:solidFill>
                  <a:srgbClr val="51595F">
                    <a:lumMod val="50000"/>
                  </a:srgbClr>
                </a:solidFill>
                <a:effectLst/>
                <a:uLnTx/>
                <a:uFillTx/>
                <a:latin typeface="KievitPro-Light"/>
                <a:ea typeface="+mn-ea"/>
                <a:cs typeface="+mn-cs"/>
              </a:endParaRPr>
            </a:p>
          </p:txBody>
        </p:sp>
        <p:sp>
          <p:nvSpPr>
            <p:cNvPr id="66" name="Rectangle 65">
              <a:extLst>
                <a:ext uri="{FF2B5EF4-FFF2-40B4-BE49-F238E27FC236}">
                  <a16:creationId xmlns:a16="http://schemas.microsoft.com/office/drawing/2014/main" xmlns="" id="{69FB613D-DEE3-4778-A412-F404888DDF76}"/>
                </a:ext>
              </a:extLst>
            </p:cNvPr>
            <p:cNvSpPr/>
            <p:nvPr/>
          </p:nvSpPr>
          <p:spPr>
            <a:xfrm>
              <a:off x="626899" y="4841298"/>
              <a:ext cx="1289304" cy="428251"/>
            </a:xfrm>
            <a:prstGeom prst="rect">
              <a:avLst/>
            </a:prstGeom>
            <a:gradFill rotWithShape="1">
              <a:gsLst>
                <a:gs pos="0">
                  <a:srgbClr val="F58220">
                    <a:lumMod val="110000"/>
                    <a:satMod val="105000"/>
                    <a:tint val="67000"/>
                  </a:srgbClr>
                </a:gs>
                <a:gs pos="50000">
                  <a:srgbClr val="F58220">
                    <a:lumMod val="105000"/>
                    <a:satMod val="103000"/>
                    <a:tint val="73000"/>
                  </a:srgbClr>
                </a:gs>
                <a:gs pos="100000">
                  <a:srgbClr val="F58220">
                    <a:lumMod val="105000"/>
                    <a:satMod val="109000"/>
                    <a:tint val="81000"/>
                  </a:srgbClr>
                </a:gs>
              </a:gsLst>
              <a:lin ang="5400000" scaled="0"/>
            </a:gradFill>
            <a:ln w="6350" cap="flat" cmpd="sng" algn="ctr">
              <a:solidFill>
                <a:srgbClr val="F5822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51595F">
                      <a:lumMod val="50000"/>
                    </a:srgbClr>
                  </a:solidFill>
                  <a:effectLst/>
                  <a:uLnTx/>
                  <a:uFillTx/>
                  <a:latin typeface="KievitPro-Light"/>
                  <a:ea typeface="+mn-ea"/>
                  <a:cs typeface="+mn-cs"/>
                </a:rPr>
                <a:t>More…</a:t>
              </a:r>
              <a:endParaRPr kumimoji="0" lang="en-GB" sz="1800" b="1" i="0" u="none" strike="noStrike" kern="0" cap="none" spc="0" normalizeH="0" baseline="0" noProof="0" dirty="0">
                <a:ln>
                  <a:noFill/>
                </a:ln>
                <a:solidFill>
                  <a:srgbClr val="51595F">
                    <a:lumMod val="50000"/>
                  </a:srgbClr>
                </a:solidFill>
                <a:effectLst/>
                <a:uLnTx/>
                <a:uFillTx/>
                <a:latin typeface="KievitPro-Light"/>
                <a:ea typeface="+mn-ea"/>
                <a:cs typeface="+mn-cs"/>
              </a:endParaRPr>
            </a:p>
          </p:txBody>
        </p:sp>
        <p:sp>
          <p:nvSpPr>
            <p:cNvPr id="67" name="Rectangle 66">
              <a:extLst>
                <a:ext uri="{FF2B5EF4-FFF2-40B4-BE49-F238E27FC236}">
                  <a16:creationId xmlns:a16="http://schemas.microsoft.com/office/drawing/2014/main" xmlns="" id="{B354A4A8-BA13-4767-A222-040094CAFFA1}"/>
                </a:ext>
              </a:extLst>
            </p:cNvPr>
            <p:cNvSpPr/>
            <p:nvPr/>
          </p:nvSpPr>
          <p:spPr>
            <a:xfrm>
              <a:off x="626898" y="5346382"/>
              <a:ext cx="1289304" cy="428251"/>
            </a:xfrm>
            <a:prstGeom prst="rect">
              <a:avLst/>
            </a:prstGeom>
            <a:gradFill rotWithShape="1">
              <a:gsLst>
                <a:gs pos="0">
                  <a:srgbClr val="F58220">
                    <a:lumMod val="110000"/>
                    <a:satMod val="105000"/>
                    <a:tint val="67000"/>
                  </a:srgbClr>
                </a:gs>
                <a:gs pos="50000">
                  <a:srgbClr val="F58220">
                    <a:lumMod val="105000"/>
                    <a:satMod val="103000"/>
                    <a:tint val="73000"/>
                  </a:srgbClr>
                </a:gs>
                <a:gs pos="100000">
                  <a:srgbClr val="F58220">
                    <a:lumMod val="105000"/>
                    <a:satMod val="109000"/>
                    <a:tint val="81000"/>
                  </a:srgbClr>
                </a:gs>
              </a:gsLst>
              <a:lin ang="5400000" scaled="0"/>
            </a:gradFill>
            <a:ln w="6350" cap="flat" cmpd="sng" algn="ctr">
              <a:solidFill>
                <a:srgbClr val="F5822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51595F">
                      <a:lumMod val="50000"/>
                    </a:srgbClr>
                  </a:solidFill>
                  <a:effectLst/>
                  <a:uLnTx/>
                  <a:uFillTx/>
                  <a:latin typeface="KievitPro-Light"/>
                  <a:ea typeface="+mn-ea"/>
                  <a:cs typeface="+mn-cs"/>
                </a:rPr>
                <a:t>Yours</a:t>
              </a:r>
              <a:endParaRPr kumimoji="0" lang="en-GB" sz="1800" b="1" i="0" u="none" strike="noStrike" kern="0" cap="none" spc="0" normalizeH="0" baseline="0" noProof="0" dirty="0">
                <a:ln>
                  <a:noFill/>
                </a:ln>
                <a:solidFill>
                  <a:srgbClr val="51595F">
                    <a:lumMod val="50000"/>
                  </a:srgbClr>
                </a:solidFill>
                <a:effectLst/>
                <a:uLnTx/>
                <a:uFillTx/>
                <a:latin typeface="KievitPro-Light"/>
                <a:ea typeface="+mn-ea"/>
                <a:cs typeface="+mn-cs"/>
              </a:endParaRPr>
            </a:p>
          </p:txBody>
        </p:sp>
      </p:grpSp>
      <p:grpSp>
        <p:nvGrpSpPr>
          <p:cNvPr id="68" name="Group 67">
            <a:extLst>
              <a:ext uri="{FF2B5EF4-FFF2-40B4-BE49-F238E27FC236}">
                <a16:creationId xmlns:a16="http://schemas.microsoft.com/office/drawing/2014/main" xmlns="" id="{B4F5F629-185A-46F9-95B1-AF3B7771CED4}"/>
              </a:ext>
            </a:extLst>
          </p:cNvPr>
          <p:cNvGrpSpPr/>
          <p:nvPr/>
        </p:nvGrpSpPr>
        <p:grpSpPr>
          <a:xfrm>
            <a:off x="4967668" y="3657545"/>
            <a:ext cx="1458074" cy="2354154"/>
            <a:chOff x="4023772" y="3406824"/>
            <a:chExt cx="1458074" cy="2354154"/>
          </a:xfrm>
        </p:grpSpPr>
        <p:sp>
          <p:nvSpPr>
            <p:cNvPr id="69" name="Rectangle 68">
              <a:extLst>
                <a:ext uri="{FF2B5EF4-FFF2-40B4-BE49-F238E27FC236}">
                  <a16:creationId xmlns:a16="http://schemas.microsoft.com/office/drawing/2014/main" xmlns="" id="{63FDA382-7386-474D-9CFF-5594459DB312}"/>
                </a:ext>
              </a:extLst>
            </p:cNvPr>
            <p:cNvSpPr/>
            <p:nvPr/>
          </p:nvSpPr>
          <p:spPr>
            <a:xfrm>
              <a:off x="4023772" y="3406824"/>
              <a:ext cx="1118473" cy="428251"/>
            </a:xfrm>
            <a:prstGeom prst="rect">
              <a:avLst/>
            </a:prstGeom>
            <a:gradFill rotWithShape="1">
              <a:gsLst>
                <a:gs pos="0">
                  <a:srgbClr val="F58220">
                    <a:lumMod val="110000"/>
                    <a:satMod val="105000"/>
                    <a:tint val="67000"/>
                  </a:srgbClr>
                </a:gs>
                <a:gs pos="50000">
                  <a:srgbClr val="F58220">
                    <a:lumMod val="105000"/>
                    <a:satMod val="103000"/>
                    <a:tint val="73000"/>
                  </a:srgbClr>
                </a:gs>
                <a:gs pos="100000">
                  <a:srgbClr val="F58220">
                    <a:lumMod val="105000"/>
                    <a:satMod val="109000"/>
                    <a:tint val="81000"/>
                  </a:srgbClr>
                </a:gs>
              </a:gsLst>
              <a:lin ang="5400000" scaled="0"/>
            </a:gradFill>
            <a:ln w="6350" cap="flat" cmpd="sng" algn="ctr">
              <a:solidFill>
                <a:srgbClr val="F5822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KievitPro-Light"/>
                  <a:ea typeface="+mn-ea"/>
                  <a:cs typeface="+mn-cs"/>
                </a:rPr>
                <a:t>Facet</a:t>
              </a:r>
            </a:p>
          </p:txBody>
        </p:sp>
        <p:sp>
          <p:nvSpPr>
            <p:cNvPr id="70" name="Rectangle 69">
              <a:extLst>
                <a:ext uri="{FF2B5EF4-FFF2-40B4-BE49-F238E27FC236}">
                  <a16:creationId xmlns:a16="http://schemas.microsoft.com/office/drawing/2014/main" xmlns="" id="{99219D7A-83A5-4062-9274-4F4B2FA31F60}"/>
                </a:ext>
              </a:extLst>
            </p:cNvPr>
            <p:cNvSpPr/>
            <p:nvPr/>
          </p:nvSpPr>
          <p:spPr>
            <a:xfrm>
              <a:off x="4192542" y="3879156"/>
              <a:ext cx="1284333" cy="428251"/>
            </a:xfrm>
            <a:prstGeom prst="rect">
              <a:avLst/>
            </a:prstGeom>
            <a:solidFill>
              <a:sysClr val="window" lastClr="FFFFFF"/>
            </a:solidFill>
            <a:ln w="12700" cap="flat" cmpd="sng" algn="ctr">
              <a:solidFill>
                <a:srgbClr val="F5822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51595F">
                      <a:lumMod val="50000"/>
                    </a:srgbClr>
                  </a:solidFill>
                  <a:effectLst/>
                  <a:uLnTx/>
                  <a:uFillTx/>
                  <a:latin typeface="KievitPro-Light"/>
                  <a:ea typeface="+mn-ea"/>
                  <a:cs typeface="+mn-cs"/>
                </a:rPr>
                <a:t>Location</a:t>
              </a:r>
              <a:endParaRPr kumimoji="0" lang="en-GB" sz="1800" b="0" i="0" u="none" strike="noStrike" kern="0" cap="none" spc="0" normalizeH="0" baseline="0" noProof="0" dirty="0">
                <a:ln>
                  <a:noFill/>
                </a:ln>
                <a:solidFill>
                  <a:srgbClr val="51595F">
                    <a:lumMod val="50000"/>
                  </a:srgbClr>
                </a:solidFill>
                <a:effectLst/>
                <a:uLnTx/>
                <a:uFillTx/>
                <a:latin typeface="KievitPro-Light"/>
                <a:ea typeface="+mn-ea"/>
                <a:cs typeface="+mn-cs"/>
              </a:endParaRPr>
            </a:p>
          </p:txBody>
        </p:sp>
        <p:sp>
          <p:nvSpPr>
            <p:cNvPr id="71" name="Rectangle 70">
              <a:extLst>
                <a:ext uri="{FF2B5EF4-FFF2-40B4-BE49-F238E27FC236}">
                  <a16:creationId xmlns:a16="http://schemas.microsoft.com/office/drawing/2014/main" xmlns="" id="{DD99C646-D606-48DC-BBCF-E3F0D9F47515}"/>
                </a:ext>
              </a:extLst>
            </p:cNvPr>
            <p:cNvSpPr/>
            <p:nvPr/>
          </p:nvSpPr>
          <p:spPr>
            <a:xfrm>
              <a:off x="4192541" y="4355492"/>
              <a:ext cx="1284334" cy="428251"/>
            </a:xfrm>
            <a:prstGeom prst="rect">
              <a:avLst/>
            </a:prstGeom>
            <a:solidFill>
              <a:sysClr val="window" lastClr="FFFFFF"/>
            </a:solidFill>
            <a:ln w="12700" cap="flat" cmpd="sng" algn="ctr">
              <a:solidFill>
                <a:srgbClr val="F5822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rgbClr val="51595F">
                      <a:lumMod val="50000"/>
                    </a:srgbClr>
                  </a:solidFill>
                  <a:effectLst/>
                  <a:uLnTx/>
                  <a:uFillTx/>
                  <a:latin typeface="KievitPro-Light"/>
                  <a:ea typeface="+mn-ea"/>
                  <a:cs typeface="+mn-cs"/>
                </a:rPr>
                <a:t>Profile scores</a:t>
              </a:r>
            </a:p>
          </p:txBody>
        </p:sp>
        <p:sp>
          <p:nvSpPr>
            <p:cNvPr id="72" name="Rectangle 71">
              <a:extLst>
                <a:ext uri="{FF2B5EF4-FFF2-40B4-BE49-F238E27FC236}">
                  <a16:creationId xmlns:a16="http://schemas.microsoft.com/office/drawing/2014/main" xmlns="" id="{A2E3187C-1869-4D5A-B8E4-9B3E6213EFDC}"/>
                </a:ext>
              </a:extLst>
            </p:cNvPr>
            <p:cNvSpPr/>
            <p:nvPr/>
          </p:nvSpPr>
          <p:spPr>
            <a:xfrm>
              <a:off x="4192542" y="4841298"/>
              <a:ext cx="1284333" cy="428251"/>
            </a:xfrm>
            <a:prstGeom prst="rect">
              <a:avLst/>
            </a:prstGeom>
            <a:gradFill rotWithShape="1">
              <a:gsLst>
                <a:gs pos="0">
                  <a:srgbClr val="F58220">
                    <a:lumMod val="110000"/>
                    <a:satMod val="105000"/>
                    <a:tint val="67000"/>
                  </a:srgbClr>
                </a:gs>
                <a:gs pos="50000">
                  <a:srgbClr val="F58220">
                    <a:lumMod val="105000"/>
                    <a:satMod val="103000"/>
                    <a:tint val="73000"/>
                  </a:srgbClr>
                </a:gs>
                <a:gs pos="100000">
                  <a:srgbClr val="F58220">
                    <a:lumMod val="105000"/>
                    <a:satMod val="109000"/>
                    <a:tint val="81000"/>
                  </a:srgbClr>
                </a:gs>
              </a:gsLst>
              <a:lin ang="5400000" scaled="0"/>
            </a:gradFill>
            <a:ln w="6350" cap="flat" cmpd="sng" algn="ctr">
              <a:solidFill>
                <a:srgbClr val="F5822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51595F">
                      <a:lumMod val="50000"/>
                    </a:srgbClr>
                  </a:solidFill>
                  <a:effectLst/>
                  <a:uLnTx/>
                  <a:uFillTx/>
                  <a:latin typeface="KievitPro-Light"/>
                  <a:ea typeface="+mn-ea"/>
                  <a:cs typeface="+mn-cs"/>
                </a:rPr>
                <a:t>More…</a:t>
              </a:r>
              <a:endParaRPr kumimoji="0" lang="en-GB" sz="1800" b="1" i="0" u="none" strike="noStrike" kern="0" cap="none" spc="0" normalizeH="0" baseline="0" noProof="0" dirty="0">
                <a:ln>
                  <a:noFill/>
                </a:ln>
                <a:solidFill>
                  <a:srgbClr val="51595F">
                    <a:lumMod val="50000"/>
                  </a:srgbClr>
                </a:solidFill>
                <a:effectLst/>
                <a:uLnTx/>
                <a:uFillTx/>
                <a:latin typeface="KievitPro-Light"/>
                <a:ea typeface="+mn-ea"/>
                <a:cs typeface="+mn-cs"/>
              </a:endParaRPr>
            </a:p>
          </p:txBody>
        </p:sp>
        <p:sp>
          <p:nvSpPr>
            <p:cNvPr id="73" name="Rectangle 72">
              <a:extLst>
                <a:ext uri="{FF2B5EF4-FFF2-40B4-BE49-F238E27FC236}">
                  <a16:creationId xmlns:a16="http://schemas.microsoft.com/office/drawing/2014/main" xmlns="" id="{6AD7AF3B-7DF6-47E5-B6C2-009541E58F10}"/>
                </a:ext>
              </a:extLst>
            </p:cNvPr>
            <p:cNvSpPr/>
            <p:nvPr/>
          </p:nvSpPr>
          <p:spPr>
            <a:xfrm>
              <a:off x="4192542" y="5332727"/>
              <a:ext cx="1289304" cy="428251"/>
            </a:xfrm>
            <a:prstGeom prst="rect">
              <a:avLst/>
            </a:prstGeom>
            <a:gradFill rotWithShape="1">
              <a:gsLst>
                <a:gs pos="0">
                  <a:srgbClr val="F58220">
                    <a:lumMod val="110000"/>
                    <a:satMod val="105000"/>
                    <a:tint val="67000"/>
                  </a:srgbClr>
                </a:gs>
                <a:gs pos="50000">
                  <a:srgbClr val="F58220">
                    <a:lumMod val="105000"/>
                    <a:satMod val="103000"/>
                    <a:tint val="73000"/>
                  </a:srgbClr>
                </a:gs>
                <a:gs pos="100000">
                  <a:srgbClr val="F58220">
                    <a:lumMod val="105000"/>
                    <a:satMod val="109000"/>
                    <a:tint val="81000"/>
                  </a:srgbClr>
                </a:gs>
              </a:gsLst>
              <a:lin ang="5400000" scaled="0"/>
            </a:gradFill>
            <a:ln w="6350" cap="flat" cmpd="sng" algn="ctr">
              <a:solidFill>
                <a:srgbClr val="F5822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51595F">
                      <a:lumMod val="50000"/>
                    </a:srgbClr>
                  </a:solidFill>
                  <a:effectLst/>
                  <a:uLnTx/>
                  <a:uFillTx/>
                  <a:latin typeface="KievitPro-Light"/>
                  <a:ea typeface="+mn-ea"/>
                  <a:cs typeface="+mn-cs"/>
                </a:rPr>
                <a:t>Yours</a:t>
              </a:r>
              <a:endParaRPr kumimoji="0" lang="en-GB" sz="1800" b="1" i="0" u="none" strike="noStrike" kern="0" cap="none" spc="0" normalizeH="0" baseline="0" noProof="0" dirty="0">
                <a:ln>
                  <a:noFill/>
                </a:ln>
                <a:solidFill>
                  <a:srgbClr val="51595F">
                    <a:lumMod val="50000"/>
                  </a:srgbClr>
                </a:solidFill>
                <a:effectLst/>
                <a:uLnTx/>
                <a:uFillTx/>
                <a:latin typeface="KievitPro-Light"/>
                <a:ea typeface="+mn-ea"/>
                <a:cs typeface="+mn-cs"/>
              </a:endParaRPr>
            </a:p>
          </p:txBody>
        </p:sp>
      </p:grpSp>
      <p:grpSp>
        <p:nvGrpSpPr>
          <p:cNvPr id="74" name="Group 73">
            <a:extLst>
              <a:ext uri="{FF2B5EF4-FFF2-40B4-BE49-F238E27FC236}">
                <a16:creationId xmlns:a16="http://schemas.microsoft.com/office/drawing/2014/main" xmlns="" id="{F76D7BB4-9215-4AF1-9784-56BECF744906}"/>
              </a:ext>
            </a:extLst>
          </p:cNvPr>
          <p:cNvGrpSpPr/>
          <p:nvPr/>
        </p:nvGrpSpPr>
        <p:grpSpPr>
          <a:xfrm>
            <a:off x="7859970" y="1751158"/>
            <a:ext cx="2888323" cy="1564182"/>
            <a:chOff x="6916074" y="1500437"/>
            <a:chExt cx="2888323" cy="1564182"/>
          </a:xfrm>
        </p:grpSpPr>
        <p:sp>
          <p:nvSpPr>
            <p:cNvPr id="75" name="Rectangle 74">
              <a:extLst>
                <a:ext uri="{FF2B5EF4-FFF2-40B4-BE49-F238E27FC236}">
                  <a16:creationId xmlns:a16="http://schemas.microsoft.com/office/drawing/2014/main" xmlns="" id="{738BCC3C-E0AE-4C16-94FB-DD8FC498C272}"/>
                </a:ext>
              </a:extLst>
            </p:cNvPr>
            <p:cNvSpPr/>
            <p:nvPr/>
          </p:nvSpPr>
          <p:spPr>
            <a:xfrm>
              <a:off x="7570667" y="2577375"/>
              <a:ext cx="1696349" cy="487244"/>
            </a:xfrm>
            <a:prstGeom prst="rect">
              <a:avLst/>
            </a:prstGeom>
            <a:gradFill rotWithShape="1">
              <a:gsLst>
                <a:gs pos="0">
                  <a:srgbClr val="00909D">
                    <a:lumMod val="110000"/>
                    <a:satMod val="105000"/>
                    <a:tint val="67000"/>
                  </a:srgbClr>
                </a:gs>
                <a:gs pos="50000">
                  <a:srgbClr val="00909D">
                    <a:lumMod val="105000"/>
                    <a:satMod val="103000"/>
                    <a:tint val="73000"/>
                  </a:srgbClr>
                </a:gs>
                <a:gs pos="100000">
                  <a:srgbClr val="00909D">
                    <a:lumMod val="105000"/>
                    <a:satMod val="109000"/>
                    <a:tint val="81000"/>
                  </a:srgbClr>
                </a:gs>
              </a:gsLst>
              <a:lin ang="5400000" scaled="0"/>
            </a:gradFill>
            <a:ln w="6350" cap="flat" cmpd="sng" algn="ctr">
              <a:solidFill>
                <a:srgbClr val="00909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100" b="0" i="0" u="none" strike="noStrike" kern="0" cap="none" spc="0" normalizeH="0" baseline="0" noProof="0" dirty="0">
                  <a:ln>
                    <a:noFill/>
                  </a:ln>
                  <a:solidFill>
                    <a:prstClr val="white"/>
                  </a:solidFill>
                  <a:effectLst/>
                  <a:uLnTx/>
                  <a:uFillTx/>
                  <a:latin typeface="KievitPro-Light"/>
                  <a:ea typeface="+mn-ea"/>
                  <a:cs typeface="+mn-cs"/>
                </a:rPr>
                <a:t>Events</a:t>
              </a:r>
            </a:p>
          </p:txBody>
        </p:sp>
        <p:pic>
          <p:nvPicPr>
            <p:cNvPr id="76" name="Graphic 75" descr="Download">
              <a:extLst>
                <a:ext uri="{FF2B5EF4-FFF2-40B4-BE49-F238E27FC236}">
                  <a16:creationId xmlns:a16="http://schemas.microsoft.com/office/drawing/2014/main" xmlns="" id="{B04ACECF-8F14-4A52-B33C-0E7DF16E8F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916074" y="1500437"/>
              <a:ext cx="914400" cy="914400"/>
            </a:xfrm>
            <a:prstGeom prst="rect">
              <a:avLst/>
            </a:prstGeom>
          </p:spPr>
        </p:pic>
        <p:pic>
          <p:nvPicPr>
            <p:cNvPr id="77" name="Graphic 76" descr="Coins">
              <a:extLst>
                <a:ext uri="{FF2B5EF4-FFF2-40B4-BE49-F238E27FC236}">
                  <a16:creationId xmlns:a16="http://schemas.microsoft.com/office/drawing/2014/main" xmlns="" id="{409EFC0C-C9BA-4494-BF4A-D701881A81F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903036" y="1500437"/>
              <a:ext cx="914400" cy="914400"/>
            </a:xfrm>
            <a:prstGeom prst="rect">
              <a:avLst/>
            </a:prstGeom>
          </p:spPr>
        </p:pic>
        <p:pic>
          <p:nvPicPr>
            <p:cNvPr id="78" name="Graphic 77" descr="Magnifying glass">
              <a:extLst>
                <a:ext uri="{FF2B5EF4-FFF2-40B4-BE49-F238E27FC236}">
                  <a16:creationId xmlns:a16="http://schemas.microsoft.com/office/drawing/2014/main" xmlns="" id="{60802376-38B7-40BF-8897-6A34F9DBCBC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8889997" y="1500437"/>
              <a:ext cx="914400" cy="914400"/>
            </a:xfrm>
            <a:prstGeom prst="rect">
              <a:avLst/>
            </a:prstGeom>
          </p:spPr>
        </p:pic>
      </p:grpSp>
      <p:grpSp>
        <p:nvGrpSpPr>
          <p:cNvPr id="79" name="Group 78">
            <a:extLst>
              <a:ext uri="{FF2B5EF4-FFF2-40B4-BE49-F238E27FC236}">
                <a16:creationId xmlns:a16="http://schemas.microsoft.com/office/drawing/2014/main" xmlns="" id="{1B494EB6-1155-468F-B2A1-3269EF5268C2}"/>
              </a:ext>
            </a:extLst>
          </p:cNvPr>
          <p:cNvGrpSpPr/>
          <p:nvPr/>
        </p:nvGrpSpPr>
        <p:grpSpPr>
          <a:xfrm>
            <a:off x="7569352" y="3357812"/>
            <a:ext cx="3672281" cy="2130054"/>
            <a:chOff x="6625456" y="3107091"/>
            <a:chExt cx="3672281" cy="2130054"/>
          </a:xfrm>
        </p:grpSpPr>
        <p:sp>
          <p:nvSpPr>
            <p:cNvPr id="80" name="Rectangle 79">
              <a:extLst>
                <a:ext uri="{FF2B5EF4-FFF2-40B4-BE49-F238E27FC236}">
                  <a16:creationId xmlns:a16="http://schemas.microsoft.com/office/drawing/2014/main" xmlns="" id="{6DB1B8BD-6AF3-4E61-B0BD-DA9C907EB58C}"/>
                </a:ext>
              </a:extLst>
            </p:cNvPr>
            <p:cNvSpPr/>
            <p:nvPr/>
          </p:nvSpPr>
          <p:spPr>
            <a:xfrm>
              <a:off x="6625456" y="3698447"/>
              <a:ext cx="1696349" cy="487244"/>
            </a:xfrm>
            <a:prstGeom prst="rect">
              <a:avLst/>
            </a:prstGeom>
            <a:gradFill rotWithShape="1">
              <a:gsLst>
                <a:gs pos="0">
                  <a:srgbClr val="00909D">
                    <a:lumMod val="110000"/>
                    <a:satMod val="105000"/>
                    <a:tint val="67000"/>
                  </a:srgbClr>
                </a:gs>
                <a:gs pos="50000">
                  <a:srgbClr val="00909D">
                    <a:lumMod val="105000"/>
                    <a:satMod val="103000"/>
                    <a:tint val="73000"/>
                  </a:srgbClr>
                </a:gs>
                <a:gs pos="100000">
                  <a:srgbClr val="00909D">
                    <a:lumMod val="105000"/>
                    <a:satMod val="109000"/>
                    <a:tint val="81000"/>
                  </a:srgbClr>
                </a:gs>
              </a:gsLst>
              <a:lin ang="5400000" scaled="0"/>
            </a:gradFill>
            <a:ln w="6350" cap="flat" cmpd="sng" algn="ctr">
              <a:solidFill>
                <a:srgbClr val="00909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100" b="0" i="0" u="none" strike="noStrike" kern="0" cap="none" spc="0" normalizeH="0" baseline="0" noProof="0" dirty="0">
                  <a:ln>
                    <a:noFill/>
                  </a:ln>
                  <a:solidFill>
                    <a:prstClr val="white"/>
                  </a:solidFill>
                  <a:effectLst/>
                  <a:uLnTx/>
                  <a:uFillTx/>
                  <a:latin typeface="KievitPro-Light"/>
                  <a:ea typeface="+mn-ea"/>
                  <a:cs typeface="+mn-cs"/>
                </a:rPr>
                <a:t>Goal</a:t>
              </a:r>
            </a:p>
          </p:txBody>
        </p:sp>
        <p:sp>
          <p:nvSpPr>
            <p:cNvPr id="81" name="Rectangle 80">
              <a:extLst>
                <a:ext uri="{FF2B5EF4-FFF2-40B4-BE49-F238E27FC236}">
                  <a16:creationId xmlns:a16="http://schemas.microsoft.com/office/drawing/2014/main" xmlns="" id="{EED3DA62-2393-4C92-9D61-BAD751625D4D}"/>
                </a:ext>
              </a:extLst>
            </p:cNvPr>
            <p:cNvSpPr/>
            <p:nvPr/>
          </p:nvSpPr>
          <p:spPr>
            <a:xfrm>
              <a:off x="8601388" y="3704180"/>
              <a:ext cx="1696349" cy="487244"/>
            </a:xfrm>
            <a:prstGeom prst="rect">
              <a:avLst/>
            </a:prstGeom>
            <a:gradFill rotWithShape="1">
              <a:gsLst>
                <a:gs pos="0">
                  <a:srgbClr val="00909D">
                    <a:lumMod val="110000"/>
                    <a:satMod val="105000"/>
                    <a:tint val="67000"/>
                  </a:srgbClr>
                </a:gs>
                <a:gs pos="50000">
                  <a:srgbClr val="00909D">
                    <a:lumMod val="105000"/>
                    <a:satMod val="103000"/>
                    <a:tint val="73000"/>
                  </a:srgbClr>
                </a:gs>
                <a:gs pos="100000">
                  <a:srgbClr val="00909D">
                    <a:lumMod val="105000"/>
                    <a:satMod val="109000"/>
                    <a:tint val="81000"/>
                  </a:srgbClr>
                </a:gs>
              </a:gsLst>
              <a:lin ang="5400000" scaled="0"/>
            </a:gradFill>
            <a:ln w="6350" cap="flat" cmpd="sng" algn="ctr">
              <a:solidFill>
                <a:srgbClr val="00909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100" b="0" i="0" u="none" strike="noStrike" kern="0" cap="none" spc="0" normalizeH="0" baseline="0" noProof="0" dirty="0">
                  <a:ln>
                    <a:noFill/>
                  </a:ln>
                  <a:solidFill>
                    <a:prstClr val="white"/>
                  </a:solidFill>
                  <a:effectLst/>
                  <a:uLnTx/>
                  <a:uFillTx/>
                  <a:latin typeface="KievitPro-Light"/>
                  <a:ea typeface="+mn-ea"/>
                  <a:cs typeface="+mn-cs"/>
                </a:rPr>
                <a:t>Outcome</a:t>
              </a:r>
            </a:p>
          </p:txBody>
        </p:sp>
        <p:cxnSp>
          <p:nvCxnSpPr>
            <p:cNvPr id="82" name="Straight Arrow Connector 81">
              <a:extLst>
                <a:ext uri="{FF2B5EF4-FFF2-40B4-BE49-F238E27FC236}">
                  <a16:creationId xmlns:a16="http://schemas.microsoft.com/office/drawing/2014/main" xmlns="" id="{795E3D5A-C30E-439C-B250-AEB07CD2A7E1}"/>
                </a:ext>
              </a:extLst>
            </p:cNvPr>
            <p:cNvCxnSpPr>
              <a:cxnSpLocks/>
              <a:stCxn id="80" idx="0"/>
            </p:cNvCxnSpPr>
            <p:nvPr/>
          </p:nvCxnSpPr>
          <p:spPr>
            <a:xfrm flipV="1">
              <a:off x="7473631" y="3107091"/>
              <a:ext cx="515360" cy="591356"/>
            </a:xfrm>
            <a:prstGeom prst="straightConnector1">
              <a:avLst/>
            </a:prstGeom>
            <a:noFill/>
            <a:ln w="38100" cap="flat" cmpd="sng" algn="ctr">
              <a:solidFill>
                <a:srgbClr val="0F5688"/>
              </a:solidFill>
              <a:prstDash val="solid"/>
              <a:miter lim="800000"/>
              <a:tailEnd type="triangle"/>
            </a:ln>
            <a:effectLst/>
          </p:spPr>
        </p:cxnSp>
        <p:cxnSp>
          <p:nvCxnSpPr>
            <p:cNvPr id="83" name="Straight Arrow Connector 82">
              <a:extLst>
                <a:ext uri="{FF2B5EF4-FFF2-40B4-BE49-F238E27FC236}">
                  <a16:creationId xmlns:a16="http://schemas.microsoft.com/office/drawing/2014/main" xmlns="" id="{5B327A78-915B-456A-A13E-662DF1D36975}"/>
                </a:ext>
              </a:extLst>
            </p:cNvPr>
            <p:cNvCxnSpPr>
              <a:cxnSpLocks/>
              <a:stCxn id="81" idx="0"/>
            </p:cNvCxnSpPr>
            <p:nvPr/>
          </p:nvCxnSpPr>
          <p:spPr>
            <a:xfrm flipH="1" flipV="1">
              <a:off x="8844634" y="3107091"/>
              <a:ext cx="604929" cy="597089"/>
            </a:xfrm>
            <a:prstGeom prst="straightConnector1">
              <a:avLst/>
            </a:prstGeom>
            <a:noFill/>
            <a:ln w="38100" cap="flat" cmpd="sng" algn="ctr">
              <a:solidFill>
                <a:srgbClr val="0F5688"/>
              </a:solidFill>
              <a:prstDash val="solid"/>
              <a:miter lim="800000"/>
              <a:tailEnd type="triangle"/>
            </a:ln>
            <a:effectLst/>
          </p:spPr>
        </p:cxnSp>
        <p:sp>
          <p:nvSpPr>
            <p:cNvPr id="84" name="Rectangle 83">
              <a:extLst>
                <a:ext uri="{FF2B5EF4-FFF2-40B4-BE49-F238E27FC236}">
                  <a16:creationId xmlns:a16="http://schemas.microsoft.com/office/drawing/2014/main" xmlns="" id="{2E9D8A23-40EE-4C82-84EA-F7EDB85F3D7C}"/>
                </a:ext>
              </a:extLst>
            </p:cNvPr>
            <p:cNvSpPr/>
            <p:nvPr/>
          </p:nvSpPr>
          <p:spPr>
            <a:xfrm>
              <a:off x="8534401" y="4749901"/>
              <a:ext cx="1763336" cy="487244"/>
            </a:xfrm>
            <a:prstGeom prst="rect">
              <a:avLst/>
            </a:prstGeom>
            <a:gradFill rotWithShape="1">
              <a:gsLst>
                <a:gs pos="0">
                  <a:srgbClr val="F58220">
                    <a:lumMod val="110000"/>
                    <a:satMod val="105000"/>
                    <a:tint val="67000"/>
                  </a:srgbClr>
                </a:gs>
                <a:gs pos="50000">
                  <a:srgbClr val="F58220">
                    <a:lumMod val="105000"/>
                    <a:satMod val="103000"/>
                    <a:tint val="73000"/>
                  </a:srgbClr>
                </a:gs>
                <a:gs pos="100000">
                  <a:srgbClr val="F58220">
                    <a:lumMod val="105000"/>
                    <a:satMod val="109000"/>
                    <a:tint val="81000"/>
                  </a:srgbClr>
                </a:gs>
              </a:gsLst>
              <a:lin ang="5400000" scaled="0"/>
            </a:gradFill>
            <a:ln w="6350" cap="flat" cmpd="sng" algn="ctr">
              <a:solidFill>
                <a:srgbClr val="F582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100" b="0" i="0" u="none" strike="noStrike" kern="0" cap="none" spc="0" normalizeH="0" baseline="0" noProof="0" dirty="0">
                  <a:ln>
                    <a:noFill/>
                  </a:ln>
                  <a:solidFill>
                    <a:prstClr val="white"/>
                  </a:solidFill>
                  <a:effectLst/>
                  <a:uLnTx/>
                  <a:uFillTx/>
                  <a:latin typeface="KievitPro-Light"/>
                  <a:ea typeface="+mn-ea"/>
                  <a:cs typeface="+mn-cs"/>
                </a:rPr>
                <a:t>Tour Purchase</a:t>
              </a:r>
            </a:p>
          </p:txBody>
        </p:sp>
        <p:cxnSp>
          <p:nvCxnSpPr>
            <p:cNvPr id="85" name="Straight Arrow Connector 84">
              <a:extLst>
                <a:ext uri="{FF2B5EF4-FFF2-40B4-BE49-F238E27FC236}">
                  <a16:creationId xmlns:a16="http://schemas.microsoft.com/office/drawing/2014/main" xmlns="" id="{6E06C044-5986-43AE-839E-B5BA8633C4D0}"/>
                </a:ext>
              </a:extLst>
            </p:cNvPr>
            <p:cNvCxnSpPr>
              <a:cxnSpLocks/>
              <a:stCxn id="84" idx="0"/>
              <a:endCxn id="81" idx="2"/>
            </p:cNvCxnSpPr>
            <p:nvPr/>
          </p:nvCxnSpPr>
          <p:spPr>
            <a:xfrm flipV="1">
              <a:off x="9416069" y="4191424"/>
              <a:ext cx="33494" cy="558477"/>
            </a:xfrm>
            <a:prstGeom prst="straightConnector1">
              <a:avLst/>
            </a:prstGeom>
            <a:noFill/>
            <a:ln w="38100" cap="flat" cmpd="sng" algn="ctr">
              <a:solidFill>
                <a:srgbClr val="0F5688"/>
              </a:solidFill>
              <a:prstDash val="solid"/>
              <a:miter lim="800000"/>
              <a:tailEnd type="triangle"/>
            </a:ln>
            <a:effectLst/>
          </p:spPr>
        </p:cxnSp>
        <p:sp>
          <p:nvSpPr>
            <p:cNvPr id="86" name="Rectangle 85">
              <a:extLst>
                <a:ext uri="{FF2B5EF4-FFF2-40B4-BE49-F238E27FC236}">
                  <a16:creationId xmlns:a16="http://schemas.microsoft.com/office/drawing/2014/main" xmlns="" id="{5DFF5926-A1C2-4A4C-BFA4-683AF653D970}"/>
                </a:ext>
              </a:extLst>
            </p:cNvPr>
            <p:cNvSpPr/>
            <p:nvPr/>
          </p:nvSpPr>
          <p:spPr>
            <a:xfrm>
              <a:off x="6625456" y="4749901"/>
              <a:ext cx="1696349" cy="487244"/>
            </a:xfrm>
            <a:prstGeom prst="rect">
              <a:avLst/>
            </a:prstGeom>
            <a:gradFill rotWithShape="1">
              <a:gsLst>
                <a:gs pos="0">
                  <a:srgbClr val="F58220">
                    <a:lumMod val="110000"/>
                    <a:satMod val="105000"/>
                    <a:tint val="67000"/>
                  </a:srgbClr>
                </a:gs>
                <a:gs pos="50000">
                  <a:srgbClr val="F58220">
                    <a:lumMod val="105000"/>
                    <a:satMod val="103000"/>
                    <a:tint val="73000"/>
                  </a:srgbClr>
                </a:gs>
                <a:gs pos="100000">
                  <a:srgbClr val="F58220">
                    <a:lumMod val="105000"/>
                    <a:satMod val="109000"/>
                    <a:tint val="81000"/>
                  </a:srgbClr>
                </a:gs>
              </a:gsLst>
              <a:lin ang="5400000" scaled="0"/>
            </a:gradFill>
            <a:ln w="6350" cap="flat" cmpd="sng" algn="ctr">
              <a:solidFill>
                <a:srgbClr val="F582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100" b="0" i="0" u="none" strike="noStrike" kern="0" cap="none" spc="0" normalizeH="0" baseline="0" noProof="0" dirty="0">
                  <a:ln>
                    <a:noFill/>
                  </a:ln>
                  <a:solidFill>
                    <a:prstClr val="white"/>
                  </a:solidFill>
                  <a:effectLst/>
                  <a:uLnTx/>
                  <a:uFillTx/>
                  <a:latin typeface="KievitPro-Light"/>
                  <a:ea typeface="+mn-ea"/>
                  <a:cs typeface="+mn-cs"/>
                </a:rPr>
                <a:t>Signed Up</a:t>
              </a:r>
            </a:p>
          </p:txBody>
        </p:sp>
        <p:cxnSp>
          <p:nvCxnSpPr>
            <p:cNvPr id="87" name="Straight Arrow Connector 86">
              <a:extLst>
                <a:ext uri="{FF2B5EF4-FFF2-40B4-BE49-F238E27FC236}">
                  <a16:creationId xmlns:a16="http://schemas.microsoft.com/office/drawing/2014/main" xmlns="" id="{27C42DE5-C6AC-47DC-89B9-F212C8FF81E4}"/>
                </a:ext>
              </a:extLst>
            </p:cNvPr>
            <p:cNvCxnSpPr>
              <a:cxnSpLocks/>
              <a:stCxn id="86" idx="0"/>
              <a:endCxn id="80" idx="2"/>
            </p:cNvCxnSpPr>
            <p:nvPr/>
          </p:nvCxnSpPr>
          <p:spPr>
            <a:xfrm flipV="1">
              <a:off x="7473631" y="4185691"/>
              <a:ext cx="0" cy="564210"/>
            </a:xfrm>
            <a:prstGeom prst="straightConnector1">
              <a:avLst/>
            </a:prstGeom>
            <a:noFill/>
            <a:ln w="38100" cap="flat" cmpd="sng" algn="ctr">
              <a:solidFill>
                <a:srgbClr val="0F5688"/>
              </a:solidFill>
              <a:prstDash val="solid"/>
              <a:miter lim="800000"/>
              <a:tailEnd type="triangle"/>
            </a:ln>
            <a:effectLst/>
          </p:spPr>
        </p:cxnSp>
      </p:grpSp>
    </p:spTree>
    <p:extLst>
      <p:ext uri="{BB962C8B-B14F-4D97-AF65-F5344CB8AC3E}">
        <p14:creationId xmlns:p14="http://schemas.microsoft.com/office/powerpoint/2010/main" val="257037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left)">
                                      <p:cBhvr>
                                        <p:cTn id="12" dur="500"/>
                                        <p:tgtEl>
                                          <p:spTgt spid="6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left)">
                                      <p:cBhvr>
                                        <p:cTn id="21" dur="500"/>
                                        <p:tgtEl>
                                          <p:spTgt spid="61"/>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wipe(left)">
                                      <p:cBhvr>
                                        <p:cTn id="25" dur="500"/>
                                        <p:tgtEl>
                                          <p:spTgt spid="7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up)">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up)">
                                      <p:cBhvr>
                                        <p:cTn id="35" dur="500"/>
                                        <p:tgtEl>
                                          <p:spTgt spid="6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up)">
                                      <p:cBhvr>
                                        <p:cTn id="4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Sitecore Demand More Theme">
  <a:themeElements>
    <a:clrScheme name="Sitecore DM Colors">
      <a:dk1>
        <a:srgbClr val="51595F"/>
      </a:dk1>
      <a:lt1>
        <a:sysClr val="window" lastClr="FFFFFF"/>
      </a:lt1>
      <a:dk2>
        <a:srgbClr val="111C24"/>
      </a:dk2>
      <a:lt2>
        <a:srgbClr val="FFFFFF"/>
      </a:lt2>
      <a:accent1>
        <a:srgbClr val="0F5688"/>
      </a:accent1>
      <a:accent2>
        <a:srgbClr val="00909D"/>
      </a:accent2>
      <a:accent3>
        <a:srgbClr val="9FA4A6"/>
      </a:accent3>
      <a:accent4>
        <a:srgbClr val="F58220"/>
      </a:accent4>
      <a:accent5>
        <a:srgbClr val="632975"/>
      </a:accent5>
      <a:accent6>
        <a:srgbClr val="E11F27"/>
      </a:accent6>
      <a:hlink>
        <a:srgbClr val="632975"/>
      </a:hlink>
      <a:folHlink>
        <a:srgbClr val="632975"/>
      </a:folHlink>
    </a:clrScheme>
    <a:fontScheme name="Sitecore Kievit">
      <a:majorFont>
        <a:latin typeface="KievitPro-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KievitPro-Light"/>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itecore Widescreen.potx" id="{39AF60FE-CCF5-43C9-9909-AE3C9F4DC346}" vid="{967A8994-D966-430A-9B89-4AE00DD58A44}"/>
    </a:ext>
  </a:extLst>
</a:theme>
</file>

<file path=ppt/theme/theme2.xml><?xml version="1.0" encoding="utf-8"?>
<a:theme xmlns:a="http://schemas.openxmlformats.org/drawingml/2006/main" name="Internal Use Only">
  <a:themeElements>
    <a:clrScheme name="SITECORE Brand">
      <a:dk1>
        <a:srgbClr val="313131"/>
      </a:dk1>
      <a:lt1>
        <a:srgbClr val="FFFFFF"/>
      </a:lt1>
      <a:dk2>
        <a:srgbClr val="313131"/>
      </a:dk2>
      <a:lt2>
        <a:srgbClr val="D9D8D9"/>
      </a:lt2>
      <a:accent1>
        <a:srgbClr val="EF8200"/>
      </a:accent1>
      <a:accent2>
        <a:srgbClr val="008998"/>
      </a:accent2>
      <a:accent3>
        <a:srgbClr val="DC291E"/>
      </a:accent3>
      <a:accent4>
        <a:srgbClr val="68106D"/>
      </a:accent4>
      <a:accent5>
        <a:srgbClr val="125687"/>
      </a:accent5>
      <a:accent6>
        <a:srgbClr val="4A3D69"/>
      </a:accent6>
      <a:hlink>
        <a:srgbClr val="00B0F0"/>
      </a:hlink>
      <a:folHlink>
        <a:srgbClr val="008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B83D3"/>
        </a:solidFill>
        <a:ln>
          <a:solidFill>
            <a:srgbClr val="0B83D3"/>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19094</TotalTime>
  <Words>1314</Words>
  <Application>Microsoft Office PowerPoint</Application>
  <PresentationFormat>Widescreen</PresentationFormat>
  <Paragraphs>226</Paragraphs>
  <Slides>18</Slides>
  <Notes>13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ＭＳ Ｐゴシック</vt:lpstr>
      <vt:lpstr>ＭＳ Ｐゴシック</vt:lpstr>
      <vt:lpstr>Arial</vt:lpstr>
      <vt:lpstr>Calibri</vt:lpstr>
      <vt:lpstr>Consolas</vt:lpstr>
      <vt:lpstr>Corbel</vt:lpstr>
      <vt:lpstr>Courier New</vt:lpstr>
      <vt:lpstr>KievitPro-Light</vt:lpstr>
      <vt:lpstr>Lato</vt:lpstr>
      <vt:lpstr>Lucida Grande</vt:lpstr>
      <vt:lpstr>Open Sans</vt:lpstr>
      <vt:lpstr>Wingdings</vt:lpstr>
      <vt:lpstr>1_Sitecore Demand More Theme</vt:lpstr>
      <vt:lpstr>Internal Use Only</vt:lpstr>
      <vt:lpstr>PowerPoint Presentation</vt:lpstr>
      <vt:lpstr>PowerPoint Presentation</vt:lpstr>
      <vt:lpstr>Sitecore Install Framework (SIF)</vt:lpstr>
      <vt:lpstr>PowerPoint Presentation</vt:lpstr>
      <vt:lpstr>xConnect— Collect everything for exceptional and individual outcomes</vt:lpstr>
      <vt:lpstr>PowerPoint Presentation</vt:lpstr>
      <vt:lpstr>PowerPoint Presentation</vt:lpstr>
      <vt:lpstr>xConnect empowers new CRM connectors</vt:lpstr>
      <vt:lpstr>xConnect data model</vt:lpstr>
      <vt:lpstr>GDPR &amp; Privacy</vt:lpstr>
      <vt:lpstr>GDPR &amp; Privacy</vt:lpstr>
      <vt:lpstr>PowerPoint Presentation</vt:lpstr>
      <vt:lpstr>PowerPoint Presentation</vt:lpstr>
      <vt:lpstr>Federated Authentication</vt:lpstr>
      <vt:lpstr>Streamlining migrations and upgrades</vt:lpstr>
      <vt:lpstr>Rule-based configuration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Dresnek</dc:creator>
  <cp:lastModifiedBy>Nicu Bordea</cp:lastModifiedBy>
  <cp:revision>286</cp:revision>
  <dcterms:modified xsi:type="dcterms:W3CDTF">2017-12-06T06:46:07Z</dcterms:modified>
</cp:coreProperties>
</file>